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63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33456-EB5C-40E1-8D2F-338C3D2182FF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E01DD-54A6-4E7B-86A5-BE54EFCD4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1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8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9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95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2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2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7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2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2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1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5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0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fld id="{89003388-9573-4BBE-AA92-0973E02A51B6}" type="datetimeFigureOut">
              <a:rPr lang="en-US" smtClean="0"/>
              <a:t>6/4/2018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3716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Me llamo _________ Clase 801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La fecha es el </a:t>
            </a:r>
            <a:r>
              <a:rPr lang="en-US" dirty="0" smtClean="0">
                <a:solidFill>
                  <a:srgbClr val="92D050"/>
                </a:solidFill>
              </a:rPr>
              <a:t>4 </a:t>
            </a:r>
            <a:r>
              <a:rPr lang="en-US" dirty="0" smtClean="0">
                <a:solidFill>
                  <a:srgbClr val="92D050"/>
                </a:solidFill>
              </a:rPr>
              <a:t>de </a:t>
            </a:r>
            <a:r>
              <a:rPr lang="en-US" dirty="0" err="1" smtClean="0">
                <a:solidFill>
                  <a:srgbClr val="92D050"/>
                </a:solidFill>
              </a:rPr>
              <a:t>junio</a:t>
            </a:r>
            <a:r>
              <a:rPr lang="en-US" dirty="0" smtClean="0">
                <a:solidFill>
                  <a:srgbClr val="92D050"/>
                </a:solidFill>
              </a:rPr>
              <a:t> del 2018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48006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C00000"/>
                </a:solidFill>
              </a:rPr>
              <a:t>Propósito # 92:</a:t>
            </a:r>
            <a:r>
              <a:rPr lang="es-ES_tradnl" dirty="0" smtClean="0"/>
              <a:t> ¿Conoces una escuela mas pequeña que TRCS?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L.O: to learn the Spanish demonstrative </a:t>
            </a:r>
            <a:r>
              <a:rPr lang="en-US" sz="28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</a:t>
            </a: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djectives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C00000"/>
                </a:solidFill>
              </a:rPr>
              <a:t>Actividad Inicial:</a:t>
            </a:r>
          </a:p>
          <a:p>
            <a:r>
              <a:rPr lang="es-ES_tradnl" dirty="0" err="1" smtClean="0"/>
              <a:t>Make</a:t>
            </a:r>
            <a:r>
              <a:rPr lang="es-ES_tradnl" dirty="0" smtClean="0"/>
              <a:t> a </a:t>
            </a:r>
            <a:r>
              <a:rPr lang="es-ES_tradnl" dirty="0" err="1" smtClean="0"/>
              <a:t>list</a:t>
            </a:r>
            <a:r>
              <a:rPr lang="es-ES_tradnl" dirty="0" smtClean="0"/>
              <a:t> in </a:t>
            </a:r>
            <a:r>
              <a:rPr lang="es-ES_tradnl" dirty="0" err="1" smtClean="0"/>
              <a:t>Spanish</a:t>
            </a:r>
            <a:r>
              <a:rPr lang="es-ES_tradnl" dirty="0" smtClean="0"/>
              <a:t> of </a:t>
            </a:r>
            <a:r>
              <a:rPr lang="es-ES_tradnl" dirty="0" err="1" smtClean="0"/>
              <a:t>adjectives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can describe a </a:t>
            </a:r>
            <a:r>
              <a:rPr lang="es-ES_tradnl" dirty="0" err="1" smtClean="0"/>
              <a:t>person</a:t>
            </a:r>
            <a:r>
              <a:rPr lang="es-ES_tradnl" dirty="0" smtClean="0"/>
              <a:t> </a:t>
            </a:r>
            <a:r>
              <a:rPr lang="es-ES_tradnl" dirty="0" err="1" smtClean="0"/>
              <a:t>or</a:t>
            </a:r>
            <a:r>
              <a:rPr lang="es-ES_tradnl" dirty="0" smtClean="0"/>
              <a:t> a </a:t>
            </a:r>
            <a:r>
              <a:rPr lang="es-ES_tradnl" dirty="0" err="1" smtClean="0"/>
              <a:t>thing</a:t>
            </a:r>
            <a:r>
              <a:rPr lang="es-ES_tradnl" dirty="0" smtClean="0"/>
              <a:t>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442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Comparativo</a:t>
            </a:r>
            <a:r>
              <a:rPr lang="en-US" dirty="0" smtClean="0">
                <a:solidFill>
                  <a:srgbClr val="FF0000"/>
                </a:solidFill>
              </a:rPr>
              <a:t> y </a:t>
            </a:r>
            <a:r>
              <a:rPr lang="en-US" dirty="0" err="1" smtClean="0">
                <a:solidFill>
                  <a:srgbClr val="FF0000"/>
                </a:solidFill>
              </a:rPr>
              <a:t>Superlativo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295400"/>
            <a:ext cx="8763000" cy="5181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express the comparative in Spanish you put </a:t>
            </a:r>
            <a:r>
              <a:rPr lang="en-US" b="1" dirty="0" err="1" smtClean="0"/>
              <a:t>m</a:t>
            </a:r>
            <a:r>
              <a:rPr lang="en-US" b="1" dirty="0" err="1"/>
              <a:t>á</a:t>
            </a:r>
            <a:r>
              <a:rPr lang="en-US" b="1" dirty="0" err="1" smtClean="0"/>
              <a:t>s</a:t>
            </a:r>
            <a:r>
              <a:rPr lang="en-US" dirty="0" smtClean="0"/>
              <a:t> or </a:t>
            </a:r>
            <a:r>
              <a:rPr lang="en-US" b="1" dirty="0" err="1" smtClean="0"/>
              <a:t>menos</a:t>
            </a:r>
            <a:r>
              <a:rPr lang="en-US" dirty="0" smtClean="0"/>
              <a:t> before the adjective or adverb and </a:t>
            </a:r>
            <a:r>
              <a:rPr lang="en-US" b="1" dirty="0" err="1" smtClean="0"/>
              <a:t>que</a:t>
            </a:r>
            <a:r>
              <a:rPr lang="en-US" dirty="0" smtClean="0"/>
              <a:t> after it.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/>
              <a:t>Ella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m</a:t>
            </a:r>
            <a:r>
              <a:rPr lang="en-US" b="1" dirty="0" err="1">
                <a:solidFill>
                  <a:srgbClr val="7030A0"/>
                </a:solidFill>
              </a:rPr>
              <a:t>á</a:t>
            </a:r>
            <a:r>
              <a:rPr lang="en-US" b="1" dirty="0" err="1" smtClean="0">
                <a:solidFill>
                  <a:srgbClr val="7030A0"/>
                </a:solidFill>
              </a:rPr>
              <a:t>s</a:t>
            </a:r>
            <a:r>
              <a:rPr lang="en-US" b="1" dirty="0" smtClean="0"/>
              <a:t> </a:t>
            </a:r>
            <a:r>
              <a:rPr lang="en-US" b="1" dirty="0" err="1" smtClean="0"/>
              <a:t>alta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que</a:t>
            </a:r>
            <a:r>
              <a:rPr lang="en-US" b="1" dirty="0" smtClean="0"/>
              <a:t>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hermana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tambien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m</a:t>
            </a:r>
            <a:r>
              <a:rPr lang="en-US" b="1" dirty="0" err="1">
                <a:solidFill>
                  <a:srgbClr val="7030A0"/>
                </a:solidFill>
              </a:rPr>
              <a:t>á</a:t>
            </a:r>
            <a:r>
              <a:rPr lang="en-US" b="1" dirty="0" err="1" smtClean="0">
                <a:solidFill>
                  <a:srgbClr val="7030A0"/>
                </a:solidFill>
              </a:rPr>
              <a:t>s</a:t>
            </a:r>
            <a:r>
              <a:rPr lang="en-US" b="1" dirty="0" smtClean="0"/>
              <a:t> </a:t>
            </a:r>
            <a:r>
              <a:rPr lang="en-US" b="1" dirty="0" err="1" smtClean="0"/>
              <a:t>ambisiosa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que</a:t>
            </a:r>
            <a:r>
              <a:rPr lang="en-US" b="1" dirty="0" smtClean="0"/>
              <a:t> </a:t>
            </a:r>
            <a:r>
              <a:rPr lang="en-US" b="1" dirty="0" err="1" smtClean="0"/>
              <a:t>ella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</a:t>
            </a:r>
            <a:r>
              <a:rPr lang="en-US" dirty="0" smtClean="0"/>
              <a:t>After </a:t>
            </a:r>
            <a:r>
              <a:rPr lang="en-US" b="1" dirty="0" err="1" smtClean="0"/>
              <a:t>que</a:t>
            </a:r>
            <a:r>
              <a:rPr lang="en-US" dirty="0" smtClean="0"/>
              <a:t>, you use the subject pronouns or </a:t>
            </a:r>
          </a:p>
          <a:p>
            <a:pPr marL="0" indent="0">
              <a:buNone/>
            </a:pPr>
            <a:r>
              <a:rPr lang="en-US" b="1" dirty="0" smtClean="0"/>
              <a:t>    </a:t>
            </a:r>
            <a:r>
              <a:rPr lang="en-US" b="1" dirty="0" err="1" smtClean="0"/>
              <a:t>nadie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Ella </a:t>
            </a:r>
            <a:r>
              <a:rPr lang="en-US" b="1" dirty="0" err="1" smtClean="0"/>
              <a:t>sabe</a:t>
            </a:r>
            <a:r>
              <a:rPr lang="en-US" b="1" dirty="0" smtClean="0"/>
              <a:t> mas </a:t>
            </a:r>
            <a:r>
              <a:rPr lang="en-US" b="1" dirty="0" err="1" smtClean="0"/>
              <a:t>que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yo</a:t>
            </a:r>
            <a:r>
              <a:rPr lang="en-US" b="1" dirty="0" smtClean="0"/>
              <a:t>, </a:t>
            </a:r>
            <a:r>
              <a:rPr lang="en-US" b="1" dirty="0" err="1" smtClean="0">
                <a:solidFill>
                  <a:srgbClr val="00B050"/>
                </a:solidFill>
              </a:rPr>
              <a:t>tú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/>
              <a:t>y </a:t>
            </a:r>
            <a:r>
              <a:rPr lang="en-US" b="1" dirty="0" err="1" smtClean="0">
                <a:solidFill>
                  <a:srgbClr val="00B050"/>
                </a:solidFill>
              </a:rPr>
              <a:t>ella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Ella </a:t>
            </a:r>
            <a:r>
              <a:rPr lang="en-US" b="1" dirty="0" err="1" smtClean="0"/>
              <a:t>sabe</a:t>
            </a:r>
            <a:r>
              <a:rPr lang="en-US" b="1" dirty="0" smtClean="0"/>
              <a:t> mas </a:t>
            </a:r>
            <a:r>
              <a:rPr lang="en-US" b="1" dirty="0" err="1" smtClean="0"/>
              <a:t>que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nadie</a:t>
            </a:r>
            <a:r>
              <a:rPr lang="en-US" b="1" dirty="0" smtClean="0"/>
              <a:t>.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700" y="2285999"/>
            <a:ext cx="1234300" cy="181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data:image/jpeg;base64,/9j/4AAQSkZJRgABAQAAAQABAAD/2wCEAAkGBhQSEBUUEhQWFBQVFxsZGBYYFxseIBgeIRgbGBwaGB4ZICYgHhkkHxsZHy8gIycpLCwuHB8xNTAqNSYrLCkBCQoKDgwOGg8PGikkHyQpLCwpKSksKSkvKTAsKSwsLCwsLCksLCksLCksKSkpKSwsKSksKSksKSwsLCksKSwpKf/AABEIAPIA0AMBIgACEQEDEQH/xAAcAAACAgMBAQAAAAAAAAAAAAAABwUGAQMEAgj/xABNEAACAQMCBAQDBAUGDAQHAQABAgMABBESIQUGMUEHEyJRMmFxFCNCgQgVUpGhFyQzcrHBFjRDU1RikpPR0uHxNVWU8GN0gqKjs8MY/8QAGQEBAAMBAQAAAAAAAAAAAAAAAAECAwQF/8QAMBEAAgIBBAEDAQUJAQAAAAAAAAECEQMEEiExURNBcYEiMmGRsRQjM0LB0eHw8QX/2gAMAwEAAhEDEQA/AHjRRRQBRRRQBRRRQBVX595+h4Xb65PVK2RFEDu59z7IO5/vqe4pxFLeGSaQ4SNSzH5AZpAcAh/XnFJr68wLSAj0N+zk+VF6ep3ye7dO+1ZSUVbBJcPtONccxNJcGytTnQE1Lkbj0qpDON8ZZsEdK2/yJcNC5a/fbZm1RBQwwCCSMA5Pwk5pgsyFVN4ViQBdNrkEKCcIZABljtsMBVxjcjNdknG4xlTBcHc5xayEE+/w4P1ryp6nI3waqKFfByHxWzjEnC+Ii5jUYCB9jhslUUlo8bdiDuRUzyz44aZRbcVgNrKNjJghe+7qd1BI6jI37CrobaCV8xP5M/TKehjgA6XQ7PgEZBBxk7jNcfGeBw3yG2v408wqfLkUYz0y0RbJVl2yhJ2HcHbTHrGvvf5IcfBcIJ1dVZCGVgCGByCDuCD3FbKSXJ/HLjgd8vDr1w9pKT5ExzhcnYjrhSfSVPwk5zjq7a9KLUlaMwoooqQFFFFAFFFFAFFFFAFFFFAFFFFAFFFFAFFFFAFFFFAKP9IfmPy7OK1VsNO+pwCPgTsR1wWI3/1SK6fDnlNktrfDaIowWYAAtLM20jaskKqY8tWXcjWQRkE07m60bjHMv2YHMMGEYgkhUTDSHboSx0498U4nvSD5NqoLIApJDeXGAOhIHqbGBoU5HfA6+frMjSUY9l4o6Ejgtk20RKAd9hsMud+p7sfzNc7cZYgGK3llDDZsIi5yRv5jBwvfUFOxyM1steFpGfMkPmS95XxkD2XAARd+g998kkny19LIMwIukgFZJSQGz1woGrGO5xnfbufK4+fk0OHiDTyKBNYrIuR8Fwpdf9ZNSpgjY7MD7dKjm4kTILWYSKpXVG7/ANNCysME7kSIMgeahbG4fG5qwfZ7nVq86LT/AJvyj1x01684z305x2rmvoEmiEV9Go1HSGQtpyemhxh0Y4x27DJzitYyXXH0IK5z/wAB/WPDpkKqt3akuMY6jJ2J6JIgyN9jjO6mprwn5n+3cMid2DSx/dye+V2BOw3ZdLbbbmo+2uGtZ1SdtRQFdbNky25fCSPkD1QsVRyeqtqJPSobw5xZcc4hYKAEkxPHgHYbHTknoBJj6g16WllVw+qKSQ2qKKqPOXiRb2H3YzPdNslvHu2cZGvHwqcj5nsK7ihbc1G8R5mtbcZmuIYxnT6pFG++3XrsaWjcG43xQE3U44fbuR9xGPXp32bG+cEbM35DFYsPCrhEZYSNLdyekPhnYhjn1FYBlQe5YkD3rnnqccXV38FlFl8/lH4b/p1t/vV/41vsueLGZ9EV3A7YzgSrnA/OqZa+F/Djrxw6RSqnT5spAckEYUiRsHvkjbY1FS+FVjJlZLC6tdLN95FMsisAuc7szEewCZziqLVwY2scMcoYAqQQehByD9CK918/2vIPELbE/Br0zIoI0MSjDBwUaOT09Q2zY6VN8ueO7xzfZ+LQeQ4ODIqsNG2RrjOWA6bjPXpXRHJGXTIaoctFabS9SVFeNldGAKspyCDuCCK3VcgKKKKAKKKKAKKKKAKjOZeNrZ2k1w4yIkLY9z2H5nAqTpM+NfH2u7iDhNqwZ5HUy4PQ59Ctj23cj+r9Khg4PBWynl+03GGBuHPmXDdR6tRWLI9TsWJLdF9OxO1N8LHBF2SNB+QHufc579ST3JrTwPhCWltFBH8ESBR8/cn5k5J+taLf+cyiQ/0MTHyx2lbb73+qpyF+eo/s14GbJ6s2/Y2SpGbCB5iZZ1wNeYozn0qPhdwf8qTk/wCqMDqDWw3zyMvkBSmfVK2cbEgiMD4m2O+yjY79K1O5uSVU4txszD/K+6qR/k+xYfF0G2TUH4g+IMXC4VVVDzuCI4gQAoAwGYDcJnbA69B8qxi5ypLnx4JJbi99Ha2+q5vGjxnErGMMc52CKul8DOBpPv2qKtOcoLn0W88F4hXS0ROiVsD1FQ2FfPXAVQMbH2o/LPhHdcSkN3xeWRNTZEX42HXvtGm+NIGevSrbd+AfDmA8vzoWBB1pKSfp6wQOxyN9q9KOiSXL5M952X8wYNCrl3hJMRPx5wQ9vICD6ymSpIOoYb1Fcmj8Z54t4eK8PvTIfTFLDchG1t6cqqsNureroM9e1b+b57yxt3gvNc7lgtlfIxUk61KpPjoVPrAOxKH61v4Py1BEPIgggllRQt1dTLqVXyCyjOdUnxHAIC7ZPatcOHY7fsXjHeTnHfF2OZY7fhLCe7uDpTIIWHbJZ9QGSBnbcbH2wdnK3L0VlnyV+23zZ8+5LDZmwSGc50jvoGWI69RVd8LeUImubu5iL/ZmPkx+lVMmMGRlKgaY8jSNOMgkE7UwWvfT5dsEiiX0mYgKi74xEAMOwO2Nlz3PQ8+qzNvYvqVUaPF3CF0vezZ9XpiTUF1DcBVXLyuMZ3z0yFXcVsivJWAW2t1jj7NL6B13KxqNW+cjOnO+cGtVokmAYEYs2cz3OcjcD0xjDYOAQo0Lj2IArpuOHqC7z3DlMNlS6xoqkbghcZA/aY5HvXDx/v8AZFzxFazCTM14NsfdpFGgONzq1l33+TCvVxwqNmLGeddW+FuXUf8A0gNgD6VxGbhZxqayYgAZZoWOAMDLMSTttua6oY7Cc4QWk2hQAAIn0rnYbZwuT9Ki/n8ga+IcuyO4lguXhcaBny43DquPS5IDuGx3f6VE8ycpfbISt9bxTMDhZbb0ygZPqAk77KNGphuasX6ij1eZGWjY/iRzjpgDScpgbHGMbCvLXE0IHmATIM6njUhxvsTHuCMdSp6nZQKtHI0+H/RihLcE4xc8vXD7m4sHfSR8JyRkEq3qilA6hhhh0yMEPjl7j8V7bR3EBJjkGRkYIwcEEe4IIqG5h5TtOJRL56LIMZSRThlB3yjDt026Us+X7yXl3in2WYl7G6YeWxb4fVpEhA21DIDDAz1HSvV0+pWXj3MpRoe9FYBrNdZUKKKwaAzRSP8AFmHiHDLk3dlcTrbTZ1KDqSJ2OT6WyAHOWzgbkjviscO4Vxy+tw6cWieFx8UbYIIGdOUjUg5wDuMfOqynGCuTHZdPE3xOj4dEYomVrxx6EOSEztrfGw9wDjP0qB8J+RZEZuIX+o3cxJXWd1VhuzDs7e3Ye1dnKXIVjZH7TK7SXKjMj3BGUZhnOg9GO4Byc74zVrPEGlwVPkw6h96/pZ99ljVxsrbeo7nfA3BrzdRqXNbYdeTSMa7M3Vw0s3kIMRqMzSDBx7QjP4mG5ODhfmwxi5+/1QR+mIemR12+Rijx37E9F6degsbTKBFmCEliSFw8mTvp/YVsk6/iOcgDqdvE+KQWNsZJWWKGMf8AZVHdj2FcHhLsucfN/NEXDbNpnAOkaY4wQNbdAq/IdTjoBVC8LOUJL+6PGL7Da2JhjIyMg4D4PRVxhR+ftmJ4VaS8zcR82YGKxttlUDqCc6NWMF2wCx7DoKfcUQVQqgBQMAAYAA6AAdBXs6bB6UbfbMpSs91F8x8xw2Nu89w+hF/ex7Ko7sfb+6pSvnzmK8fjnHPJO1laM2tt9IRDmR2IJGWIIB9sV0t0rZU6rrid9zETslnw6J1k8x+oK5GVc41NgsdsKMDJ97Xwrw3tJFSMGWe2TGWklYrK2osfLVSFwWJ1Pg5zgbZNSwtxKIE8sKrjMUIGBbxKP6TA287dVH7OrbOGJlr4h/5ujaAEBlYE5SM5ACnszYIyTsATua8nLqZydJ0apUITgHN9xYtcxiKSawjmcNGrMojJZtI1qCyocZK7Zx165bPBL9bmNZ7YLchcKsrAYhOwCx26kFQm+SSr4IILDNVjwQjjkbiigK0TTKAuAVZSZcDHTTjtUrxfw6ntJWuuDSeU5OXtWP3chz2BIAwCcA/kRXZlwqfXYSdWW+fh7Tx60uGfUGwM6UYE/CwTDDHw6gQw+oxWLCztUkA8lI5/UFLgF3A2JV2yzjHzyBsQMYqncF8Q4Lifyp/N4bffCdXwORnqG9JGRtqAPQBjVxmupFGLi381RuJIRq+h8snzFbOPg1e+R28yeOceJEpkwIh7D9wrVdcPjkXTJGjrnOllBG3TYioeDiKEAW91GDjSscxyc+kD4iJTgA7ZOSTvXfcT3QbCQxOMD1GZkycb+nymwM57msHGXkseIOXIYg/kqYdec+WxUDJBJVclFO3Za5hJeQN6gt3ET8S4jlTr1X4HHT4Sp36GupZLtgfu4Yjtg+Y8gO+4ICRkbd8/lXPfmNZGae5OlcEwZAUA+ka1UF2BJ6nY5wQaur/m5IPCr6i9lpbU5EiMWCA+oFv9VgykEINznOPiENz7yEl3w+UbPdAeYszABmZd9OfwxkZAXOBsdz1n14q8gxbRHHaSUFEA7FR8b9iMAA/tA1023DD1lkaZs53ACqRgjSg22wDvk5GRjNSpuDT6/UUQXg7zWb7hqFzmWA+U/TfAGluud1I9twavNJnkZV4dzJd2eo+XcLrjySBn+lAx+IgFlyPY05hXvxluSaMAoorGasDTe2SSxtHIodHBVlYZBB6gilDe8k33BJmn4VqubZzmW2bcr6ttIzlttgw9Q3yCKcmaKiUVJUwLXg/iNw2/KrOFhmR1IjuFAKuD6SjHYsCduh67VbftFtqZtcOptOo6kydOdOd+2TitfMXIFjfENc26u4/GCVbvsWQgkb9Dmqh//njh37dz/vE/5K4ZaGL6bRfeSPMfi1YWexl858kaIcNgjIOo50jcY653Gxpc2XDOIcyzpJN9zYoxGV6D3CA/HJj06+g+XQsngvgnwy3OTE05zt5zagNsfCAFP5gmrzBAqKFRQqjYKBgD6AVth00MXK7Icmzk4LwWK0gSCBAkaDAA/iSe7HqSetd9aGvowcF0BHYsKx+sI/8AOJ/tD/jXSVNfGbww200oGTHG7gHvpUtg/upC+DNkXhuN8fap4oSPZVV53OfcoCBt1+tPTjsRms51jw5eGRVwRuSjADPTrSQ8FLpkhmChWZPPkVSAT5ixRIhHf8brt11GsNR/DZaPY17a4Ci5upBsCyqDthIsrjfpqkDn5gqa0XEJjsiH1+dc51ldmDOCWwT8IjTUACdgoA3xW17T7q0t9R/AzBydRWJQ53xgnWYwQeoLVDc9cYKWt5cAsFgiaCMq2MyuQjuD30ZVfqH6EV5EFukvn/hp7EJ4CW0f2W6mjUr5lwQFzkKqqGQfUayM99qaFLPl6+k4bwW0it4WnvLhS8cWnGksdReQdfLQFRk+43FT3CYOM51Ty2O53iCSbADGA4PfruDXtMmLpUTHMPKltepouYVk22boy/1WG46D5bVTH5T4pw7/AMNuBdQZ/wAWuCMqM/gYkD37r3OCaZIrNUaT4ass4plBTxIjjbHFbOSzcD+kaPzEbGx0uoJxk7dRv1qW5f5m4VsLSa2QyYOlSEJ2OMqcEHrsas0kQYFWAZT1BGQfqDUHe8h2EusyWkBL51NoAJJ6nI3B+YrmlpMcvKK00bbyzsZX1yi2dzgamKE7dN81FXPPvC7TCLNFqGUCQLrbY/B92DjfoDtmtUfg9wpSD9lBwQd5JCNvcFsEfKp3hvKdnbvrgtoYnxjUkYB99jVVo4ruTYplSfi3EuKakto24danH84lB811O4MSjpkd87Z67VY+FcxGOVbS8IS4ORG+DouVA+JCekmPijJyD0yCK54OdBPxL7JagSLCGa5l7JsQsaEbFy2M/IMOoNTnFOExXMZjmQOh7HqPmpG6sMA5BB2rWemxyjtqgkL3xGgaDjXCrxcANIIHZiNIBbHTsdLuc9NhTYguUcZRlYdMqQd/baljzZ4YyXMKQm8doUlVx5wDNCmCH0yAgtt0Dg423GN6le2I4BdWt7ZTvLYTnTINQYEd91wGyAWBAGCuM1vhi4QUX7GclyP8mvnN+bOKcV4pPHw64ljTLMiGTSqouFyfbJwce7fnTm8SeO/Y+F3Eo2bRoTr8T+gdMEdevalx4GcK+zWVzxCRHYtsgVdTMqZJ0DGSSxx1wcfKrzltVlDT/ghzN/ph/wDUf9Kx/ghzN/ph/wDUf9KscfjBLPKYbThdzLMgzIkhWMoNsE9dznocfnU5yFz8eImdXtzbyW7hWGsOu+dgwx6sg7Y/OsXPIldFqQvpOS+ZWUq14SGBBH2nsdj0Fev5EeJ/+ZD/AG5qbfH+Y4LKHzrhtMepU1AE4LHAzjtVd5c8WbS+vBbQCXJQsrsuFbAyRucjbuRiq+pkatIUijfyI8T/APMh/tzV6PgnxLH/AIkP9uampdc4WkcTym4iZEKhijq2kswRc6ScZJxk1SuI+MSGC5ZYmijEcgtp5cgTyjI0xhdyOh1Z+uKRnlkKRUH/AEebpyWN5AxJ3YiQknvk461VeMeHBh4jBw9JRNcSEa8KQqajkbnc4T1nb6ZpseCfHYP1ZIFVlMBLzu+BrZgWLA5OwVQMnHSq94ORNxDjF1xCXJ0Z05xsXJCjG+MIpG3T862g5OTTIY7bCwSGFIo1CpGoVQOwAwK+dODWsdjxfiNu5VMqyRDVnOZ4pEUE9W0e/ce9fSlI3xn4d9i4pacSVA6syh1K5BaPB32AyynbJzlflV5rdFoIv/GppBfr5bDUts/lIdPqeSQLqyeyrHkjfYGqbzwgubqy4ND60VlluWGMhRkkk4OGILMc92UdxXfzBz9BbypciMz3E0Xl2kKbs0bYfzHxuA7YAAGSFyM527vDHlB4Eku7ofz27Yu+QMxgkkKD1BOxP5DtXBgxNNSkuv1NOy4RcPRXDKuCqCNfZVBzpUdANh/sj2rpqrzeJvDUYq15GGUkEYfYg4I+GtnEvETh8EQla6iZTjAjYOxyM7Ku/T3xXZTNLRYycdazSj5cuLjjt+LiUPFw63bMcXaRwQQH/aO2oncDAA65puUaCdmGOBk7D3NYVwehB+lVfnPkKPiBBlnuY1VSDHE/pbfVkqQQW2/sqD8FOXJLa2nd9arNMfLjkUqwVcqGZT0Zs+w+EHuKURbuizcycKvpPVZXggPdJIkdT03B0lgevv8AlS94taczlPLLo6yZUmLygVB2yWwpXr1G/Wm1NfIrqhYamOAO/wD22roomS4FS8NuSBw200NgzyHVMwORnsqnHwgfvOTVtooqOwlRT/FlJTwm4EIznTrxnIj1AuVA6np8saqpfiWIf1BYxWq+ckjxrC2Dq+BiSF3OpjlcfPFWTnHxdh4ffC3eNpVEeZCmMqx3VfUcEadz9R13FcPArxeNcRhMMRThvDzrXK6RJL+DCgYAXqAPqeoFXVmcmjX+kXxU/Z7a1TJaWQuQrbkKNKgqNyCzZHzWmHyrwoWlhBCdK+VEoYjOM4y7b9ixY7+9K/mdBfc2W8OUZLdVJG4xpBlZSR1bO9OO5tw6MjdHUqcexGD/AG1hnl0iiPnjyeJXEF/eWjFLWW7dpY4m+9YA5JUgZKqCNsjOehGazzjJBnh1paOsPD3iE+uUuqyOS2ozsgJ1jSF23BbttThs+IcO4TDHaG4jhCAlVkkGrdtRz+bd632PLPD57VVjiimt3LOn41y/xMhYkrk5+HG+aerXLQoS90oj4HPbrcQ3Ia9i8kQmVt2Gpo1MijIAAO3ctntm183cr8TuopJxF9naGIRW9rDIrHS2kTNqUAEFBpC+303nPEXgWn9WR2sAVVv43KRJgKBlmYhRgDqSaYlRLLSTQoSvCfDia5W4/mSWMTWf2eOOR8s0gdXEshUZO65yR++rHzzy88XLgg8tZZ4IYowVTWc5RHMeV1DIzuADirzxtyttMVJBEUhBHUHQSCPnVP8ABK7nl4UJLh5JGaVyryMWJX0gYLEnGQw/I1V5G1u8MUcviHfpZcvCNB5ZkijhVRgEZUawQ2+NIYHr1FSvgzwL7NwmHKgPKTK2M5Oo+nVnuFCj8qqPjrm4ueHWS6cyyE5J3BZljGcdFOTvjtThs7YRxoi50ooUZ9gABn8hXRi+7fkhmL27WKN5H2VFLMcZwFBJ2+gpDcWv+JcyeYtsixWKN6fMwNTAZGWwSX/q7LqwTjJpreKSk8HvAoJPlHp9Rnp8qrPIrzjgFq1mYjKgJKyHCsBI+pWYbqcb5+mdq0bJirInwi5Mktbic3sDC5RU8qViGXRjSRGwJGoYA+Q2pr1U/D3nR+IxStJEsbQyeWSjakc7nKH2G3c1bKzZtFKivce5AsbzJnt0LnP3ijQ+SQSdS9Tt1Oaqc/gDYGQMrzou33YZSDjr6iNW9M2ilsnajl4dw2O3iWKFAkaDCqM4Aznv8ya18Q4ukPxhse4UkfvFd1YYZ+dVdlo0nyRkfMtuRnzAPkcg1q4nzKka4Q+Y7D0gb/vx/ZXVccEhfdo1znORt/ZXm14BDG2pEAbsd9vpmqVPrg6U8C5afxwc/AuFMuZZt5X/APtHt/2qZooq6VKjCc3N7mFV3nzm9eHWbzHBkPpiU/icg4yMj0jGT/1rq5q5qh4fbtNO23RUHxSN2VR7+56Cllyjy/JzBetfX2oWcTaYYDnDd9IOACo/ERux22q6RjKVE94TeHymF72/jWae7OsLIocKh9QJDA4cnf5DApo21qkahI1VEXYKoAA+gGwr3HGFAAAAAwAOw9hXqtDATvhnm44/xW5OBoJi09f8ppDA/SLf+tTF5u4q1tYXM6AFoomZc+4G1L79HqUvaXUjnU73OWY9WJRSST33JP50z+I2CTxPFINSSKVYe4IwetcOV/vOS66F/wAj+HNpNYJPdxi5uLyPzJZZMlvX6hpz8JAI3G+fyA5Obz+qLe2tbC6S0Ul2YGMzTSEDOpQAQcnY5CjpgjBFe7Pw54tbwtb23FFS3GoIGjy6qegDYyp/qkYOcVNXvh/NLPBdi8MN3HbiF5EiV1brllEm6k5O/XftVtyu2+CCr8k868RlsuJmVw89oqtGZYwhA0sxDquPwrkD3PWurl6943xA21ykkdtaER6gdDNKBjzHwFOCxDDGVx/E2nlHw/SzW582Z7trsjzWlA9QClcEZOc6mzk1YOE8KjtoUhhXTHGMKuScDJPU5PUmolkjzSFCluufOJXa3xiazt7eFpIylxlZAoUg9/ix/Harn4PFf1LahW1YV87YwfMckYyehOPnsds11cd5J4YZGvLq3hyiszuw9JGN2dejH5kE0o+BcrTcUlmFgzWPDFkJXBf7xhtqwTlnxv10rnFXSWSNLgck9x5luecbaNkJECoDv1KxvOrbdACy9fb507BXzrNwbiXAbtb0gXiBNDyetsJ6AQ2d02AUMcjb8qc/JPPdvxOHzITpYbPExGpD8/cHsRXRFUqIZPXdsskbRuMq6lWHuCMEbfI0juHX78vzTWV7HJJw6Zm8uYKfxLggb4xg4YDcEZFPbNcnFLSGWMpcKjxtsVkAIP8AtbVYJ0KyHxP4VZW4g4cryE6vLijjfdz01GTBOTgbZO2KjrTnXinCnU8XiaS3uDlXXTmJj6ivp9skaD+z6TgVfobjgtjI2hrG3kGNQBjDDAyNhvnftUZxvxi4M0JWST7QrbGMQscgjuJABj8+9RRO5lk4JzFb3kfmW0qyr30ncf1lO6ncdRUlXzHzTxfhol83hX2u3fAOxCqG1A4A1FgBjPUjJGAMV28I8cuIxAK5jnGRu6eojYYBQjc+5BOT3qriaLJ5Po+ilHaePvp+9sJQ2fwNtjt8S5zWJf0hYyCI7OUyYOAXGM/PAziq7WW3obtFJ2PxZ4pcpm14bj1YMjCRkGOoYnSq4yCSTgVA2fMHG+KiZoLgIsTbpGwjySD6UZRlht3Y9R9anaN18Id3GOY7a1XVcTRxD2ZgCds4C9ScDYY3pbce8dgzeVw2B5pWOAzqcdSPSi+pux3x16UuJvDHijnLW7MfcyIT+8vU3y3xPjHDNUUViGx3NtqOe5EkeCxIOMknpVlFFZb/AAWvlHwmub2YXnGnkJ1BlgY5LDrh8H0Jkj0DfYg4py2lokSKkaqiKMKqgAAewA2ApG2X6RFygUXNmp3w7KWTO/4VYEA47E9qtnCv0gOHSaRL5sBOc6k1KvXGWQknOB0HerGIzKKjOE8y21yM288UvTIRwSMjIyBuDjtUlmgFB+jn/iFx/wDMf/zSm1Se/Rxu1NrdRb61lVyMdmTSN/qhpw15+b77LroK8yPgEnsM16qH5ru9Fq/u3pH59f4ZrFujXHDfNRXuzPAeYFuQ22llPw57djUtS9WJ7J4ZR0dRq7/UfuwRV/hlDKGG4IyKiLvs6NXgjjalj+6+vp2L7x1vHThYjQgefPHExJxgYZ+udhlRnO2M0cZ5ptuC8OjhjIeVIwsUSkEsSM+Y+Oik5YnG/YVcOZOW4b63aC4UlGIOxwQRuCp7H/qO9Vay8I7WMovmTOsYAILgA9t9Kgn94rsxTio0zito2+GHMTX/AAxHmOuRS0UpYfERvk565VhntnIxtVI8ReQpOHy/rPhhMWg6pEX8GTgsg6GM5wU+ft02cnc6wWNxcxSnRGz4AGzRlSwIZDuc5G//AHq9HmaO9sLuS28xlEUioxRgGby2/o8/Fvtt3roLdoVlpxLmK/CSpM6RsvpdWSNSMnqE79txXj+SDiE6fzi7XOc6HeR/z7jO5q6eE/EvN4YmWYMruHJGMnII0nGCMHt/dVz87puDtuTt9N/31Y3x4YtWxWWfgRCD97cyOMdFRV3+pLbde1S9n4M8PQHUssueheQjH00Bf41fPNG2T0PYk/mdq8yODj1Dr7k/3UNljgvYrsHh7w9FAFpEcDqwyT9STkmpaPhUGxWGLbcERp+8ECovnjmJILVlWVEkk9EfqAYHoWAPXH99d3LVgLezgh1OSkag7jY9Tn8yagspRukiSyfc0vueeSbk3KX3Dn0XCDBVcKTsfUp6Fjkgg9c0wjKMnBxsMH/jQjjIy2fz6UJmlNU0KpuDcb4mBFfy+RACC2yAt2xiL4hjOzHFMDl3l2GygEMAIUEkknJYnqzH32A/IVJq40HbHTAzmigxY4xMMwHU4rINVnxDurUWMkd06rrRvLBJBLqpK6cb7HG/TelL4f8AGOJrr+w5nSIBngJDbHO6qSGxtglO5HvQjJnUJUx+T26uMOquM5wwDDPvg96pL8scJu7mW2SBPMgXU7REqAWONJKndh1x0HSq1xzxeu0hMb2TW8zpgO+sfIsqMoPvjc4+dWfwm5Xa1tDJL/S3BDkd1XHpByM5OSSPpQrvjklSXyQd74H6W12d0yMCNOsbjbB9aYOfy71PeB/MV/PPcQXMplitl0ZOkkPrwBq+JhhXx22q4XtyI4ndjpVFZi3sACc/lVN/RztnMN5cM2fNlVfnqUF2J+vmD9xqUc+ohGDW05/BR44uJ8Ut1GnEh0KAcBElkTGflqUU5KS/KEqW/Nt7EibSiQDf4ThJid+uSD++nRXFnX2jBBVT56uNoo/2jk/lt/fVqd8Ak9BvS445xH7VcAxg74Vc9zn+HWuWbpHpf+dic8u72XJY+bo4xaqpYBlxoB6nG2B+VVy05jnWIQx9uhAy30FTNnya7tquXJPsDk/mT/dUbws/Zr7Qemorv7H4ev5VV3dnfg9H0pY19tr7X4fQm+McfkiuIo8YQ6Sx7tk4IHtirIkgOcEHG2x/hVA5gNy/3ksehUbAIHT236kZ71buX+HJFEChJ1gMWJ6nHWrJu2jg1OGEcMJKr965FPyxxy3s+P8AFTdyLCHc6TJkZ+81bbe29Xnmvm21Xh1y6XMWTA+jRIpbLKQukKdWcsPp1pece5bgv+ari2uHZA8S6CpwdYgjK4yN9tRx8q2c3+A0NrZTTwzTyyRqCqaFOo6gMYUZ79q9VK0meapVwTHhA+OEIScAPKST29WSTUtxTn6xt8+ZcoSMelDrO/toz/bSx4D4QcWuY1jfNtACTplcgA5wSIxk5wSdwAfer7wT9Ha0jwbmaScgbquEUnOe2WxjbGatRutQ4xSSK9xDxwViEs7Z5HbYa+5z0CpktkfMfSua1tuYeJgABreI/iI8kY1df2zjHbf65p38E5UtbNcW0EcXzVdzuTuxyx3J6mvfMnEPs9ncTYJ8qF3wDgnCk7Ht9amjKWacu2fNnJ3LOvjSxNJ5wt3LySDVgshydJO5GvG5xnBp+UqfA2wJFzcvkl2EYYtnP43z3zkoc/M01qg7tNGo2FFFFQdAUUUCgF3yhZQ8S4vfXNyA8doRHHHIBpXdhqYE6cDQx3/az2rd4hcuvwyVOK8MURFPTPGowjKcAHQBjSejY6bEdzVY4Nyz9q47PDbSObRJRLcAt6WKtkqR0cayygEdNXtT9kiDKVYAqRgqRkEdMEe3yqG6PLa3XYkOVI/13xKXiFyQFhZAluDnGBlc5/ANz8yT0FNel9xvwWlin+08Kn8lwSwjckBdjsjAHK9tLDv12qOu/ETiPDiE4lZqc50urBdRwOhXUpA7ke/yq3ZthyxxqmiW8WeYvKthax5ae6woVc5C6hnoc5Y+kDvk0xeQuWfsHD4bfqyrlz/rsdTY+WTj8qWPhbyzccRvf1rfA6F/xdTsCRnGlT/k03we7b74NO4VJz5Z75WJDmINb84W7qPLE2jLYADhkKPuepOMZ606qSvjzEIeIcOunPoBwQBv93KshPsdm6fKnRG+QCOh3rk1C6ZSJkilzaqJL8adh5uRt0CnOP4UxWGRjpUNYcqRRSCQF2YZ6nO577CuKSbo9DSZ44VO+2qRNGqTzxaFZUlG2oYJ9iOn/v5Vc5Z1X4mC56ZIH9tRXE+YrKNgtxcW6N1UPIg+WRk/UVdxcuDHTZ/Qmp9/gbPJF3aANldaj3yCPr7Gu+0thGiovRQAPyqn3njFwuIN/OQ5TPpRHOcdlONJ+ucfOoG6/SDtNQEFvcTbZOyqR+WTn61dYpv2MZZL49rujn49Cq842RAALQ5YgfEdE65PucAD8hTir594LzFc8R4/a332KVY4tMTaQzBQ3mKGdiMDHmZPyU19AivQgqikYszRRRVgFU3xgmZeCXZUlToUZBxsZEUj6EEg/WrlVK8Zv/A7v+qn/wC5KARPLXOt/Z2gW3hTydROswk6mJ3ywIydsflXavjPxDVpKw59vKOf3aq3ctcYaHhsflRNNJqcaVBIHqz6yOmxHz3r3y/ypN9q+13RUOSWCD3IwCcbDHtvWqxXVGX7XKF26ro528Y+JBtOiHPXHlN+/wCKttn4scUlJEcUblfiCwscfX1V55jikXikJik0PKmkMVyFO6/xFT/L3LYttbFzLLKcu5798AfUk5qVit0Ja2UYqV9lX4p4gcYTMjloVJAx5KhQcdBqBO/XrXuwh4nex+a16wjlzqHmN03BGhcAfQYq58T4ak8TRSD0sO3UexHzFVSy5XvrUYtriNlLZKMMD+IOM98Yq7w7X5RktZKce6f4kZJYcT4ek3kTSLCcM7RyadXT1Yzqz2P/AAqz8m+MssNn5clvcXkoZj5pcnruqn0k4H1rbFa3siFZ3gVWDKwRWJwQR6STjO9Z/R54w0d3cWbnAddaqWx60OlgF/aKnJ+SVlkgkaYcrl219Cc/l9tvsqv5Tm5OxgHQNtvrP4T2wCdsHHWuLg3It3xy5F5xQNDbafuYVOCQegGd1XuWO7bdujYtuUbOOVpUtYFkbJLiNcnJyd8e+9SwFZJUdDk2eLa3WNFRBhVAVQOwAwB+6tlFFSVFh4+8vSXNjC0ELTSRzfgUsyoyMDgDfBYJnHsKqPD+N80SICkThRt6oIUO3ykAb88U/axioaT7AlJuAcz3ARmuFi2+FZEQjP7QjXBI/OuqXwl4tOyrc8WYxg59JkyNuw9IP5mnFRSkBTRfo/RP/jd7cz4+Houn3+PX126Y6VKWfgLwtE0tHLKd/U0rA/8A49I/hTFoqQVe28MOGIFxZQ+nGCVydu5J6n5mp224TDG2qOKNGxjKoqnHtkDpXXRQGMVmiigCiiigCq74iWyvwm8VlDD7PIQCO6qWU/UEAj6VYq13EWpGXpqBGfqMUB83+GEwNtIufUJMkfIqMf2GrjVH5BgMFzd2zA5RtyRg+linQ9M5zV3Zcgj+z+6u/C7geRqVWRnHe8JWWWGRicwsWUe5Ixv9CAa7gagb68ubYliv2iDvjaRAB1PZh13613cF43HdR+ZHnGcEHqDjOD/xqyauvcpKMtqfaJDFYorOKuZGKpHK832PmWM7BXlIy5/DKCCc7YOTt+VXel34ixNDdQXCbNgEE7+pGBGx7Y0/WsM6uNnZpJVOj6norRY3AeNHBDBlDAjocgHIx2rfXEemFFFFAFFFFAFFFFAFFFFAFFFFAFFFFAFFFFAFa551RSzkKqgksTgAAZJJPQVsqkeMNldS8LkSzDs7ModU6tHvqHuR0yB2z86AUX2pJ+Pz3FmTLA5JaQgjGpd8Zx+IYHuKuNVPlfjVtFbiEMIZV2ZJAQS/ue539t+lezzyIpPKu4zE4/Ep1Keu/uB09zXZjcYx5Z5ueM8knS6LTVJ5Tk8niN1bYCqxLqM9N8jHudLD91W+yvo5l1ROrrnGVOd/aqHzVJ9l4rFOBhWCk7/F+B89cbbVbI+pFMKb3QfgYdFAOdxuD0PvXNf8SjgXVK4QfM9foOpP0rW0cyTbpHV1qp+JVpqtA22Y3B364OVwPzI/dWp/ENHfRAqj/wCJM2hevsMk/wDvapC0uo7mB4prmKQuuD5eF059snJ3/srKUlNUjphjljalIa/hVxLz+D2jenKxiMhT00EoM+xwoJHzq2V878vcw3nBJ4oAyzWc0uAhAB3IBII3Dbg9wcdq+hxXE006Z6kWpK0ZoooqCQooooAooooAooooAooooAooooAooooAqB5m50tLJD588cb6SVQnLH2wo9R3I7UsvGDxdmt55LK0+7ZQBJN+IEgMBF7bH4uu+2MZpGXFy0jFnYszblmJJP1JoCwW/O8n2uS7mUTTyfiYkBfkoG3QAD2ArZ/hhFkk2MDEksS2WJJOTucmqvRVlJrgq4Ju2XDhHOFvE+v7KY2J6xysBjvlScH6dK988ccgu4onib1ISGVhhsHp8iMg9D3FUyip3uqKelHdu9xvcr8cWSxRnkVWRSrFj0K9zkjO2DUPd2vDi3m3F157E7+vY56DSm4A26HtS5oq3q8U0UWBJtp9jJh4lwiNTpVD3wY3Y9OgLj++t38oll/m3/3af81LCinqtdB6eL7b/Mu/F+c4jcwXUHmNJC6sI5FGg4Oc7HIJ2p78L8XuGS4H2pEbTk6wyAHbI1OAM/LO9fKNekfFZt27NoxUVSPtu2uVkUMjB1YZDKQQfoRW2vnj9Hzi8q37wKxMLxMzIScKVIIKjOB1IzX0PUFgooooAooooAooooAooqP4+0wt3Nt/S+nTsDtqGrAJAJ06sb9cUBIUVSn4zxfPptIsEkb/AIfTGMn7zdQ7tuN2WJiACVzo4bNxYzoJQQhIDEpEQPul16tJB0iTVpwQSO52NAXyiq5y417qi+1fCbSIuNKDE+fvMlTuT7DCjtUSvGuMY3s4TgqCAfi2fUVzLgDKDAO+JE76sAVbxb8H5LuZryy9Urf0sTNjVhcBoyds4AGk7fxpOz8h8QRipsrnKnBxC7D8ioII+YNfSEfFuLbh7aIfd/Egz6zGMABpOgeRQc9opd/gzpXiPFgUHkqVRfUxVcudD9cOB2RsKF3bT86A+drXkDiEjhFsrjJ6aomUe+7OAB+Zqe4f4IcUlzmBYsY/pJFGfppJp3/rri2P8Ujz6dzsBmNic4kJz5gVdgQAxydsnZHxniZaXNsiorLoOMkqZIgxwJd2VGlbA2JQAE/iAV/Cv0cbhtJuLiOIEHUEUuwPYb4U9u9W7hP6PFjHpM0k07DOoZCK3XGyjUMbfi7flVjt+KcSVZA8Go6wUfSvpQ3MqsGVZdysIjdQDk6sEkgkh4rxUy6RbxhNQGornbz9HQTf5kiXOeuV3xQEdxbwM4ZMgCRvAygANG5ycZ+INkEnO5xk460uOYP0eLuLLWsqXCj8J9D9M9DlSc7Df2p/cJmke3iadBHK0aGRB0VyoLKNzsDkdTXXQHxhxjlm6tG03EEkR3+JTg466W6EDI3BNRlfb8kQYFWAIIIIIyCDsQQeoqN/wUs/9Et/9zH/AMtAfGiRk9AT9BU7wvkG/uMeVaTMCuoMUKqR7hnwp/fX1vZcHghz5MMcWrroRVzjpnSBmuzFALXwc8NZOGpJLcY8+YAaVOQijfBPQsTv8sdaZVFFAFFFFAFFFFAFFFFAFFFFAFFFFAFFFFAFFFFAFFFFAFFFFAFFFFAFFFFAFFFFAFFF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hQSEBUUEhQWFBQVFxsZGBYYFxseIBgeIRgbGBwaGB4ZICYgHhkkHxsZHy8gIycpLCwuHB8xNTAqNSYrLCkBCQoKDgwOGg8PGikkHyQpLCwpKSksKSkvKTAsKSwsLCwsLCksLCksLCksKSkpKSwsKSksKSksKSwsLCksKSwpKf/AABEIAPIA0AMBIgACEQEDEQH/xAAcAAACAgMBAQAAAAAAAAAAAAAABwUGAQMEAgj/xABNEAACAQMCBAQDBAUGDAQHAQABAgMABBESIQUGMUEHEyJRMmFxFCNCgQgVUpGhFyQzcrHBFjRDU1RikpPR0uHxNVWU8GN0gqKjs8MY/8QAGQEBAAMBAQAAAAAAAAAAAAAAAAECAwQF/8QAMBEAAgIBBAEDAQUJAQAAAAAAAAECEQMEEiExURNBcYEiMmGRsRQjM0LB0eHw8QX/2gAMAwEAAhEDEQA/AHjRRRQBRRRQBRRRQBVX595+h4Xb65PVK2RFEDu59z7IO5/vqe4pxFLeGSaQ4SNSzH5AZpAcAh/XnFJr68wLSAj0N+zk+VF6ep3ye7dO+1ZSUVbBJcPtONccxNJcGytTnQE1Lkbj0qpDON8ZZsEdK2/yJcNC5a/fbZm1RBQwwCCSMA5Pwk5pgsyFVN4ViQBdNrkEKCcIZABljtsMBVxjcjNdknG4xlTBcHc5xayEE+/w4P1ryp6nI3waqKFfByHxWzjEnC+Ii5jUYCB9jhslUUlo8bdiDuRUzyz44aZRbcVgNrKNjJghe+7qd1BI6jI37CrobaCV8xP5M/TKehjgA6XQ7PgEZBBxk7jNcfGeBw3yG2v408wqfLkUYz0y0RbJVl2yhJ2HcHbTHrGvvf5IcfBcIJ1dVZCGVgCGByCDuCD3FbKSXJ/HLjgd8vDr1w9pKT5ExzhcnYjrhSfSVPwk5zjq7a9KLUlaMwoooqQFFFFAFFFFAFFFFAFFFFAFFFFAFFFFAFFFFAFFFFAKP9IfmPy7OK1VsNO+pwCPgTsR1wWI3/1SK6fDnlNktrfDaIowWYAAtLM20jaskKqY8tWXcjWQRkE07m60bjHMv2YHMMGEYgkhUTDSHboSx0498U4nvSD5NqoLIApJDeXGAOhIHqbGBoU5HfA6+frMjSUY9l4o6Ejgtk20RKAd9hsMud+p7sfzNc7cZYgGK3llDDZsIi5yRv5jBwvfUFOxyM1steFpGfMkPmS95XxkD2XAARd+g998kkny19LIMwIukgFZJSQGz1woGrGO5xnfbufK4+fk0OHiDTyKBNYrIuR8Fwpdf9ZNSpgjY7MD7dKjm4kTILWYSKpXVG7/ANNCysME7kSIMgeahbG4fG5qwfZ7nVq86LT/AJvyj1x01684z305x2rmvoEmiEV9Go1HSGQtpyemhxh0Y4x27DJzitYyXXH0IK5z/wAB/WPDpkKqt3akuMY6jJ2J6JIgyN9jjO6mprwn5n+3cMid2DSx/dye+V2BOw3ZdLbbbmo+2uGtZ1SdtRQFdbNky25fCSPkD1QsVRyeqtqJPSobw5xZcc4hYKAEkxPHgHYbHTknoBJj6g16WllVw+qKSQ2qKKqPOXiRb2H3YzPdNslvHu2cZGvHwqcj5nsK7ihbc1G8R5mtbcZmuIYxnT6pFG++3XrsaWjcG43xQE3U44fbuR9xGPXp32bG+cEbM35DFYsPCrhEZYSNLdyekPhnYhjn1FYBlQe5YkD3rnnqccXV38FlFl8/lH4b/p1t/vV/41vsueLGZ9EV3A7YzgSrnA/OqZa+F/Djrxw6RSqnT5spAckEYUiRsHvkjbY1FS+FVjJlZLC6tdLN95FMsisAuc7szEewCZziqLVwY2scMcoYAqQQehByD9CK918/2vIPELbE/Br0zIoI0MSjDBwUaOT09Q2zY6VN8ueO7xzfZ+LQeQ4ODIqsNG2RrjOWA6bjPXpXRHJGXTIaoctFabS9SVFeNldGAKspyCDuCCK3VcgKKKKAKKKKAKKKKAKjOZeNrZ2k1w4yIkLY9z2H5nAqTpM+NfH2u7iDhNqwZ5HUy4PQ59Ctj23cj+r9Khg4PBWynl+03GGBuHPmXDdR6tRWLI9TsWJLdF9OxO1N8LHBF2SNB+QHufc579ST3JrTwPhCWltFBH8ESBR8/cn5k5J+taLf+cyiQ/0MTHyx2lbb73+qpyF+eo/s14GbJ6s2/Y2SpGbCB5iZZ1wNeYozn0qPhdwf8qTk/wCqMDqDWw3zyMvkBSmfVK2cbEgiMD4m2O+yjY79K1O5uSVU4txszD/K+6qR/k+xYfF0G2TUH4g+IMXC4VVVDzuCI4gQAoAwGYDcJnbA69B8qxi5ypLnx4JJbi99Ha2+q5vGjxnErGMMc52CKul8DOBpPv2qKtOcoLn0W88F4hXS0ROiVsD1FQ2FfPXAVQMbH2o/LPhHdcSkN3xeWRNTZEX42HXvtGm+NIGevSrbd+AfDmA8vzoWBB1pKSfp6wQOxyN9q9KOiSXL5M952X8wYNCrl3hJMRPx5wQ9vICD6ymSpIOoYb1Fcmj8Z54t4eK8PvTIfTFLDchG1t6cqqsNureroM9e1b+b57yxt3gvNc7lgtlfIxUk61KpPjoVPrAOxKH61v4Py1BEPIgggllRQt1dTLqVXyCyjOdUnxHAIC7ZPatcOHY7fsXjHeTnHfF2OZY7fhLCe7uDpTIIWHbJZ9QGSBnbcbH2wdnK3L0VlnyV+23zZ8+5LDZmwSGc50jvoGWI69RVd8LeUImubu5iL/ZmPkx+lVMmMGRlKgaY8jSNOMgkE7UwWvfT5dsEiiX0mYgKi74xEAMOwO2Nlz3PQ8+qzNvYvqVUaPF3CF0vezZ9XpiTUF1DcBVXLyuMZ3z0yFXcVsivJWAW2t1jj7NL6B13KxqNW+cjOnO+cGtVokmAYEYs2cz3OcjcD0xjDYOAQo0Lj2IArpuOHqC7z3DlMNlS6xoqkbghcZA/aY5HvXDx/v8AZFzxFazCTM14NsfdpFGgONzq1l33+TCvVxwqNmLGeddW+FuXUf8A0gNgD6VxGbhZxqayYgAZZoWOAMDLMSTttua6oY7Cc4QWk2hQAAIn0rnYbZwuT9Ki/n8ga+IcuyO4lguXhcaBny43DquPS5IDuGx3f6VE8ycpfbISt9bxTMDhZbb0ygZPqAk77KNGphuasX6ij1eZGWjY/iRzjpgDScpgbHGMbCvLXE0IHmATIM6njUhxvsTHuCMdSp6nZQKtHI0+H/RihLcE4xc8vXD7m4sHfSR8JyRkEq3qilA6hhhh0yMEPjl7j8V7bR3EBJjkGRkYIwcEEe4IIqG5h5TtOJRL56LIMZSRThlB3yjDt026Us+X7yXl3in2WYl7G6YeWxb4fVpEhA21DIDDAz1HSvV0+pWXj3MpRoe9FYBrNdZUKKKwaAzRSP8AFmHiHDLk3dlcTrbTZ1KDqSJ2OT6WyAHOWzgbkjviscO4Vxy+tw6cWieFx8UbYIIGdOUjUg5wDuMfOqynGCuTHZdPE3xOj4dEYomVrxx6EOSEztrfGw9wDjP0qB8J+RZEZuIX+o3cxJXWd1VhuzDs7e3Ye1dnKXIVjZH7TK7SXKjMj3BGUZhnOg9GO4Byc74zVrPEGlwVPkw6h96/pZ99ljVxsrbeo7nfA3BrzdRqXNbYdeTSMa7M3Vw0s3kIMRqMzSDBx7QjP4mG5ODhfmwxi5+/1QR+mIemR12+Rijx37E9F6degsbTKBFmCEliSFw8mTvp/YVsk6/iOcgDqdvE+KQWNsZJWWKGMf8AZVHdj2FcHhLsucfN/NEXDbNpnAOkaY4wQNbdAq/IdTjoBVC8LOUJL+6PGL7Da2JhjIyMg4D4PRVxhR+ftmJ4VaS8zcR82YGKxttlUDqCc6NWMF2wCx7DoKfcUQVQqgBQMAAYAA6AAdBXs6bB6UbfbMpSs91F8x8xw2Nu89w+hF/ex7Ko7sfb+6pSvnzmK8fjnHPJO1laM2tt9IRDmR2IJGWIIB9sV0t0rZU6rrid9zETslnw6J1k8x+oK5GVc41NgsdsKMDJ97Xwrw3tJFSMGWe2TGWklYrK2osfLVSFwWJ1Pg5zgbZNSwtxKIE8sKrjMUIGBbxKP6TA287dVH7OrbOGJlr4h/5ujaAEBlYE5SM5ACnszYIyTsATua8nLqZydJ0apUITgHN9xYtcxiKSawjmcNGrMojJZtI1qCyocZK7Zx165bPBL9bmNZ7YLchcKsrAYhOwCx26kFQm+SSr4IILDNVjwQjjkbiigK0TTKAuAVZSZcDHTTjtUrxfw6ntJWuuDSeU5OXtWP3chz2BIAwCcA/kRXZlwqfXYSdWW+fh7Tx60uGfUGwM6UYE/CwTDDHw6gQw+oxWLCztUkA8lI5/UFLgF3A2JV2yzjHzyBsQMYqncF8Q4Lifyp/N4bffCdXwORnqG9JGRtqAPQBjVxmupFGLi381RuJIRq+h8snzFbOPg1e+R28yeOceJEpkwIh7D9wrVdcPjkXTJGjrnOllBG3TYioeDiKEAW91GDjSscxyc+kD4iJTgA7ZOSTvXfcT3QbCQxOMD1GZkycb+nymwM57msHGXkseIOXIYg/kqYdec+WxUDJBJVclFO3Za5hJeQN6gt3ET8S4jlTr1X4HHT4Sp36GupZLtgfu4Yjtg+Y8gO+4ICRkbd8/lXPfmNZGae5OlcEwZAUA+ka1UF2BJ6nY5wQaur/m5IPCr6i9lpbU5EiMWCA+oFv9VgykEINznOPiENz7yEl3w+UbPdAeYszABmZd9OfwxkZAXOBsdz1n14q8gxbRHHaSUFEA7FR8b9iMAA/tA1023DD1lkaZs53ACqRgjSg22wDvk5GRjNSpuDT6/UUQXg7zWb7hqFzmWA+U/TfAGluud1I9twavNJnkZV4dzJd2eo+XcLrjySBn+lAx+IgFlyPY05hXvxluSaMAoorGasDTe2SSxtHIodHBVlYZBB6gilDe8k33BJmn4VqubZzmW2bcr6ttIzlttgw9Q3yCKcmaKiUVJUwLXg/iNw2/KrOFhmR1IjuFAKuD6SjHYsCduh67VbftFtqZtcOptOo6kydOdOd+2TitfMXIFjfENc26u4/GCVbvsWQgkb9Dmqh//njh37dz/vE/5K4ZaGL6bRfeSPMfi1YWexl858kaIcNgjIOo50jcY653Gxpc2XDOIcyzpJN9zYoxGV6D3CA/HJj06+g+XQsngvgnwy3OTE05zt5zagNsfCAFP5gmrzBAqKFRQqjYKBgD6AVth00MXK7Icmzk4LwWK0gSCBAkaDAA/iSe7HqSetd9aGvowcF0BHYsKx+sI/8AOJ/tD/jXSVNfGbww200oGTHG7gHvpUtg/upC+DNkXhuN8fap4oSPZVV53OfcoCBt1+tPTjsRms51jw5eGRVwRuSjADPTrSQ8FLpkhmChWZPPkVSAT5ixRIhHf8brt11GsNR/DZaPY17a4Ci5upBsCyqDthIsrjfpqkDn5gqa0XEJjsiH1+dc51ldmDOCWwT8IjTUACdgoA3xW17T7q0t9R/AzBydRWJQ53xgnWYwQeoLVDc9cYKWt5cAsFgiaCMq2MyuQjuD30ZVfqH6EV5EFukvn/hp7EJ4CW0f2W6mjUr5lwQFzkKqqGQfUayM99qaFLPl6+k4bwW0it4WnvLhS8cWnGksdReQdfLQFRk+43FT3CYOM51Ty2O53iCSbADGA4PfruDXtMmLpUTHMPKltepouYVk22boy/1WG46D5bVTH5T4pw7/AMNuBdQZ/wAWuCMqM/gYkD37r3OCaZIrNUaT4ass4plBTxIjjbHFbOSzcD+kaPzEbGx0uoJxk7dRv1qW5f5m4VsLSa2QyYOlSEJ2OMqcEHrsas0kQYFWAZT1BGQfqDUHe8h2EusyWkBL51NoAJJ6nI3B+YrmlpMcvKK00bbyzsZX1yi2dzgamKE7dN81FXPPvC7TCLNFqGUCQLrbY/B92DjfoDtmtUfg9wpSD9lBwQd5JCNvcFsEfKp3hvKdnbvrgtoYnxjUkYB99jVVo4ruTYplSfi3EuKakto24danH84lB811O4MSjpkd87Z67VY+FcxGOVbS8IS4ORG+DouVA+JCekmPijJyD0yCK54OdBPxL7JagSLCGa5l7JsQsaEbFy2M/IMOoNTnFOExXMZjmQOh7HqPmpG6sMA5BB2rWemxyjtqgkL3xGgaDjXCrxcANIIHZiNIBbHTsdLuc9NhTYguUcZRlYdMqQd/baljzZ4YyXMKQm8doUlVx5wDNCmCH0yAgtt0Dg423GN6le2I4BdWt7ZTvLYTnTINQYEd91wGyAWBAGCuM1vhi4QUX7GclyP8mvnN+bOKcV4pPHw64ljTLMiGTSqouFyfbJwce7fnTm8SeO/Y+F3Eo2bRoTr8T+gdMEdevalx4GcK+zWVzxCRHYtsgVdTMqZJ0DGSSxx1wcfKrzltVlDT/ghzN/ph/wDUf9Kx/ghzN/ph/wDUf9KscfjBLPKYbThdzLMgzIkhWMoNsE9dznocfnU5yFz8eImdXtzbyW7hWGsOu+dgwx6sg7Y/OsXPIldFqQvpOS+ZWUq14SGBBH2nsdj0Fev5EeJ/+ZD/AG5qbfH+Y4LKHzrhtMepU1AE4LHAzjtVd5c8WbS+vBbQCXJQsrsuFbAyRucjbuRiq+pkatIUijfyI8T/APMh/tzV6PgnxLH/AIkP9uampdc4WkcTym4iZEKhijq2kswRc6ScZJxk1SuI+MSGC5ZYmijEcgtp5cgTyjI0xhdyOh1Z+uKRnlkKRUH/AEebpyWN5AxJ3YiQknvk461VeMeHBh4jBw9JRNcSEa8KQqajkbnc4T1nb6ZpseCfHYP1ZIFVlMBLzu+BrZgWLA5OwVQMnHSq94ORNxDjF1xCXJ0Z05xsXJCjG+MIpG3T862g5OTTIY7bCwSGFIo1CpGoVQOwAwK+dODWsdjxfiNu5VMqyRDVnOZ4pEUE9W0e/ce9fSlI3xn4d9i4pacSVA6syh1K5BaPB32AyynbJzlflV5rdFoIv/GppBfr5bDUts/lIdPqeSQLqyeyrHkjfYGqbzwgubqy4ND60VlluWGMhRkkk4OGILMc92UdxXfzBz9BbypciMz3E0Xl2kKbs0bYfzHxuA7YAAGSFyM527vDHlB4Eku7ofz27Yu+QMxgkkKD1BOxP5DtXBgxNNSkuv1NOy4RcPRXDKuCqCNfZVBzpUdANh/sj2rpqrzeJvDUYq15GGUkEYfYg4I+GtnEvETh8EQla6iZTjAjYOxyM7Ku/T3xXZTNLRYycdazSj5cuLjjt+LiUPFw63bMcXaRwQQH/aO2oncDAA65puUaCdmGOBk7D3NYVwehB+lVfnPkKPiBBlnuY1VSDHE/pbfVkqQQW2/sqD8FOXJLa2nd9arNMfLjkUqwVcqGZT0Zs+w+EHuKURbuizcycKvpPVZXggPdJIkdT03B0lgevv8AlS94taczlPLLo6yZUmLygVB2yWwpXr1G/Wm1NfIrqhYamOAO/wD22roomS4FS8NuSBw200NgzyHVMwORnsqnHwgfvOTVtooqOwlRT/FlJTwm4EIznTrxnIj1AuVA6np8saqpfiWIf1BYxWq+ckjxrC2Dq+BiSF3OpjlcfPFWTnHxdh4ffC3eNpVEeZCmMqx3VfUcEadz9R13FcPArxeNcRhMMRThvDzrXK6RJL+DCgYAXqAPqeoFXVmcmjX+kXxU/Z7a1TJaWQuQrbkKNKgqNyCzZHzWmHyrwoWlhBCdK+VEoYjOM4y7b9ixY7+9K/mdBfc2W8OUZLdVJG4xpBlZSR1bO9OO5tw6MjdHUqcexGD/AG1hnl0iiPnjyeJXEF/eWjFLWW7dpY4m+9YA5JUgZKqCNsjOehGazzjJBnh1paOsPD3iE+uUuqyOS2ozsgJ1jSF23BbttThs+IcO4TDHaG4jhCAlVkkGrdtRz+bd632PLPD57VVjiimt3LOn41y/xMhYkrk5+HG+aerXLQoS90oj4HPbrcQ3Ia9i8kQmVt2Gpo1MijIAAO3ctntm183cr8TuopJxF9naGIRW9rDIrHS2kTNqUAEFBpC+303nPEXgWn9WR2sAVVv43KRJgKBlmYhRgDqSaYlRLLSTQoSvCfDia5W4/mSWMTWf2eOOR8s0gdXEshUZO65yR++rHzzy88XLgg8tZZ4IYowVTWc5RHMeV1DIzuADirzxtyttMVJBEUhBHUHQSCPnVP8ABK7nl4UJLh5JGaVyryMWJX0gYLEnGQw/I1V5G1u8MUcviHfpZcvCNB5ZkijhVRgEZUawQ2+NIYHr1FSvgzwL7NwmHKgPKTK2M5Oo+nVnuFCj8qqPjrm4ueHWS6cyyE5J3BZljGcdFOTvjtThs7YRxoi50ooUZ9gABn8hXRi+7fkhmL27WKN5H2VFLMcZwFBJ2+gpDcWv+JcyeYtsixWKN6fMwNTAZGWwSX/q7LqwTjJpreKSk8HvAoJPlHp9Rnp8qrPIrzjgFq1mYjKgJKyHCsBI+pWYbqcb5+mdq0bJirInwi5Mktbic3sDC5RU8qViGXRjSRGwJGoYA+Q2pr1U/D3nR+IxStJEsbQyeWSjakc7nKH2G3c1bKzZtFKivce5AsbzJnt0LnP3ijQ+SQSdS9Tt1Oaqc/gDYGQMrzou33YZSDjr6iNW9M2ilsnajl4dw2O3iWKFAkaDCqM4Aznv8ya18Q4ukPxhse4UkfvFd1YYZ+dVdlo0nyRkfMtuRnzAPkcg1q4nzKka4Q+Y7D0gb/vx/ZXVccEhfdo1znORt/ZXm14BDG2pEAbsd9vpmqVPrg6U8C5afxwc/AuFMuZZt5X/APtHt/2qZooq6VKjCc3N7mFV3nzm9eHWbzHBkPpiU/icg4yMj0jGT/1rq5q5qh4fbtNO23RUHxSN2VR7+56Cllyjy/JzBetfX2oWcTaYYDnDd9IOACo/ERux22q6RjKVE94TeHymF72/jWae7OsLIocKh9QJDA4cnf5DApo21qkahI1VEXYKoAA+gGwr3HGFAAAAAwAOw9hXqtDATvhnm44/xW5OBoJi09f8ppDA/SLf+tTF5u4q1tYXM6AFoomZc+4G1L79HqUvaXUjnU73OWY9WJRSST33JP50z+I2CTxPFINSSKVYe4IwetcOV/vOS66F/wAj+HNpNYJPdxi5uLyPzJZZMlvX6hpz8JAI3G+fyA5Obz+qLe2tbC6S0Ul2YGMzTSEDOpQAQcnY5CjpgjBFe7Pw54tbwtb23FFS3GoIGjy6qegDYyp/qkYOcVNXvh/NLPBdi8MN3HbiF5EiV1brllEm6k5O/XftVtyu2+CCr8k868RlsuJmVw89oqtGZYwhA0sxDquPwrkD3PWurl6943xA21ykkdtaER6gdDNKBjzHwFOCxDDGVx/E2nlHw/SzW582Z7trsjzWlA9QClcEZOc6mzk1YOE8KjtoUhhXTHGMKuScDJPU5PUmolkjzSFCluufOJXa3xiazt7eFpIylxlZAoUg9/ix/Harn4PFf1LahW1YV87YwfMckYyehOPnsds11cd5J4YZGvLq3hyiszuw9JGN2dejH5kE0o+BcrTcUlmFgzWPDFkJXBf7xhtqwTlnxv10rnFXSWSNLgck9x5luecbaNkJECoDv1KxvOrbdACy9fb507BXzrNwbiXAbtb0gXiBNDyetsJ6AQ2d02AUMcjb8qc/JPPdvxOHzITpYbPExGpD8/cHsRXRFUqIZPXdsskbRuMq6lWHuCMEbfI0juHX78vzTWV7HJJw6Zm8uYKfxLggb4xg4YDcEZFPbNcnFLSGWMpcKjxtsVkAIP8AtbVYJ0KyHxP4VZW4g4cryE6vLijjfdz01GTBOTgbZO2KjrTnXinCnU8XiaS3uDlXXTmJj6ivp9skaD+z6TgVfobjgtjI2hrG3kGNQBjDDAyNhvnftUZxvxi4M0JWST7QrbGMQscgjuJABj8+9RRO5lk4JzFb3kfmW0qyr30ncf1lO6ncdRUlXzHzTxfhol83hX2u3fAOxCqG1A4A1FgBjPUjJGAMV28I8cuIxAK5jnGRu6eojYYBQjc+5BOT3qriaLJ5Po+ilHaePvp+9sJQ2fwNtjt8S5zWJf0hYyCI7OUyYOAXGM/PAziq7WW3obtFJ2PxZ4pcpm14bj1YMjCRkGOoYnSq4yCSTgVA2fMHG+KiZoLgIsTbpGwjySD6UZRlht3Y9R9anaN18Id3GOY7a1XVcTRxD2ZgCds4C9ScDYY3pbce8dgzeVw2B5pWOAzqcdSPSi+pux3x16UuJvDHijnLW7MfcyIT+8vU3y3xPjHDNUUViGx3NtqOe5EkeCxIOMknpVlFFZb/AAWvlHwmub2YXnGnkJ1BlgY5LDrh8H0Jkj0DfYg4py2lokSKkaqiKMKqgAAewA2ApG2X6RFygUXNmp3w7KWTO/4VYEA47E9qtnCv0gOHSaRL5sBOc6k1KvXGWQknOB0HerGIzKKjOE8y21yM288UvTIRwSMjIyBuDjtUlmgFB+jn/iFx/wDMf/zSm1Se/Rxu1NrdRb61lVyMdmTSN/qhpw15+b77LroK8yPgEnsM16qH5ru9Fq/u3pH59f4ZrFujXHDfNRXuzPAeYFuQ22llPw57djUtS9WJ7J4ZR0dRq7/UfuwRV/hlDKGG4IyKiLvs6NXgjjalj+6+vp2L7x1vHThYjQgefPHExJxgYZ+udhlRnO2M0cZ5ptuC8OjhjIeVIwsUSkEsSM+Y+Oik5YnG/YVcOZOW4b63aC4UlGIOxwQRuCp7H/qO9Vay8I7WMovmTOsYAILgA9t9Kgn94rsxTio0zito2+GHMTX/AAxHmOuRS0UpYfERvk565VhntnIxtVI8ReQpOHy/rPhhMWg6pEX8GTgsg6GM5wU+ft02cnc6wWNxcxSnRGz4AGzRlSwIZDuc5G//AHq9HmaO9sLuS28xlEUioxRgGby2/o8/Fvtt3roLdoVlpxLmK/CSpM6RsvpdWSNSMnqE79txXj+SDiE6fzi7XOc6HeR/z7jO5q6eE/EvN4YmWYMruHJGMnII0nGCMHt/dVz87puDtuTt9N/31Y3x4YtWxWWfgRCD97cyOMdFRV3+pLbde1S9n4M8PQHUssueheQjH00Bf41fPNG2T0PYk/mdq8yODj1Dr7k/3UNljgvYrsHh7w9FAFpEcDqwyT9STkmpaPhUGxWGLbcERp+8ECovnjmJILVlWVEkk9EfqAYHoWAPXH99d3LVgLezgh1OSkag7jY9Tn8yagspRukiSyfc0vueeSbk3KX3Dn0XCDBVcKTsfUp6Fjkgg9c0wjKMnBxsMH/jQjjIy2fz6UJmlNU0KpuDcb4mBFfy+RACC2yAt2xiL4hjOzHFMDl3l2GygEMAIUEkknJYnqzH32A/IVJq40HbHTAzmigxY4xMMwHU4rINVnxDurUWMkd06rrRvLBJBLqpK6cb7HG/TelL4f8AGOJrr+w5nSIBngJDbHO6qSGxtglO5HvQjJnUJUx+T26uMOquM5wwDDPvg96pL8scJu7mW2SBPMgXU7REqAWONJKndh1x0HSq1xzxeu0hMb2TW8zpgO+sfIsqMoPvjc4+dWfwm5Xa1tDJL/S3BDkd1XHpByM5OSSPpQrvjklSXyQd74H6W12d0yMCNOsbjbB9aYOfy71PeB/MV/PPcQXMplitl0ZOkkPrwBq+JhhXx22q4XtyI4ndjpVFZi3sACc/lVN/RztnMN5cM2fNlVfnqUF2J+vmD9xqUc+ohGDW05/BR44uJ8Ut1GnEh0KAcBElkTGflqUU5KS/KEqW/Nt7EibSiQDf4ThJid+uSD++nRXFnX2jBBVT56uNoo/2jk/lt/fVqd8Ak9BvS445xH7VcAxg74Vc9zn+HWuWbpHpf+dic8u72XJY+bo4xaqpYBlxoB6nG2B+VVy05jnWIQx9uhAy30FTNnya7tquXJPsDk/mT/dUbws/Zr7Qemorv7H4ev5VV3dnfg9H0pY19tr7X4fQm+McfkiuIo8YQ6Sx7tk4IHtirIkgOcEHG2x/hVA5gNy/3ksehUbAIHT236kZ71buX+HJFEChJ1gMWJ6nHWrJu2jg1OGEcMJKr965FPyxxy3s+P8AFTdyLCHc6TJkZ+81bbe29Xnmvm21Xh1y6XMWTA+jRIpbLKQukKdWcsPp1pece5bgv+ari2uHZA8S6CpwdYgjK4yN9tRx8q2c3+A0NrZTTwzTyyRqCqaFOo6gMYUZ79q9VK0meapVwTHhA+OEIScAPKST29WSTUtxTn6xt8+ZcoSMelDrO/toz/bSx4D4QcWuY1jfNtACTplcgA5wSIxk5wSdwAfer7wT9Ha0jwbmaScgbquEUnOe2WxjbGatRutQ4xSSK9xDxwViEs7Z5HbYa+5z0CpktkfMfSua1tuYeJgABreI/iI8kY1df2zjHbf65p38E5UtbNcW0EcXzVdzuTuxyx3J6mvfMnEPs9ncTYJ8qF3wDgnCk7Ht9amjKWacu2fNnJ3LOvjSxNJ5wt3LySDVgshydJO5GvG5xnBp+UqfA2wJFzcvkl2EYYtnP43z3zkoc/M01qg7tNGo2FFFFQdAUUUCgF3yhZQ8S4vfXNyA8doRHHHIBpXdhqYE6cDQx3/az2rd4hcuvwyVOK8MURFPTPGowjKcAHQBjSejY6bEdzVY4Nyz9q47PDbSObRJRLcAt6WKtkqR0cayygEdNXtT9kiDKVYAqRgqRkEdMEe3yqG6PLa3XYkOVI/13xKXiFyQFhZAluDnGBlc5/ANz8yT0FNel9xvwWlin+08Kn8lwSwjckBdjsjAHK9tLDv12qOu/ETiPDiE4lZqc50urBdRwOhXUpA7ke/yq3ZthyxxqmiW8WeYvKthax5ae6woVc5C6hnoc5Y+kDvk0xeQuWfsHD4bfqyrlz/rsdTY+WTj8qWPhbyzccRvf1rfA6F/xdTsCRnGlT/k03we7b74NO4VJz5Z75WJDmINb84W7qPLE2jLYADhkKPuepOMZ606qSvjzEIeIcOunPoBwQBv93KshPsdm6fKnRG+QCOh3rk1C6ZSJkilzaqJL8adh5uRt0CnOP4UxWGRjpUNYcqRRSCQF2YZ6nO577CuKSbo9DSZ44VO+2qRNGqTzxaFZUlG2oYJ9iOn/v5Vc5Z1X4mC56ZIH9tRXE+YrKNgtxcW6N1UPIg+WRk/UVdxcuDHTZ/Qmp9/gbPJF3aANldaj3yCPr7Gu+0thGiovRQAPyqn3njFwuIN/OQ5TPpRHOcdlONJ+ucfOoG6/SDtNQEFvcTbZOyqR+WTn61dYpv2MZZL49rujn49Cq842RAALQ5YgfEdE65PucAD8hTir594LzFc8R4/a332KVY4tMTaQzBQ3mKGdiMDHmZPyU19AivQgqikYszRRRVgFU3xgmZeCXZUlToUZBxsZEUj6EEg/WrlVK8Zv/A7v+qn/wC5KARPLXOt/Z2gW3hTydROswk6mJ3ywIydsflXavjPxDVpKw59vKOf3aq3ctcYaHhsflRNNJqcaVBIHqz6yOmxHz3r3y/ypN9q+13RUOSWCD3IwCcbDHtvWqxXVGX7XKF26ro528Y+JBtOiHPXHlN+/wCKttn4scUlJEcUblfiCwscfX1V55jikXikJik0PKmkMVyFO6/xFT/L3LYttbFzLLKcu5798AfUk5qVit0Ja2UYqV9lX4p4gcYTMjloVJAx5KhQcdBqBO/XrXuwh4nex+a16wjlzqHmN03BGhcAfQYq58T4ak8TRSD0sO3UexHzFVSy5XvrUYtriNlLZKMMD+IOM98Yq7w7X5RktZKce6f4kZJYcT4ek3kTSLCcM7RyadXT1Yzqz2P/AAqz8m+MssNn5clvcXkoZj5pcnruqn0k4H1rbFa3siFZ3gVWDKwRWJwQR6STjO9Z/R54w0d3cWbnAddaqWx60OlgF/aKnJ+SVlkgkaYcrl219Cc/l9tvsqv5Tm5OxgHQNtvrP4T2wCdsHHWuLg3It3xy5F5xQNDbafuYVOCQegGd1XuWO7bdujYtuUbOOVpUtYFkbJLiNcnJyd8e+9SwFZJUdDk2eLa3WNFRBhVAVQOwAwB+6tlFFSVFh4+8vSXNjC0ELTSRzfgUsyoyMDgDfBYJnHsKqPD+N80SICkThRt6oIUO3ykAb88U/axioaT7AlJuAcz3ARmuFi2+FZEQjP7QjXBI/OuqXwl4tOyrc8WYxg59JkyNuw9IP5mnFRSkBTRfo/RP/jd7cz4+Houn3+PX126Y6VKWfgLwtE0tHLKd/U0rA/8A49I/hTFoqQVe28MOGIFxZQ+nGCVydu5J6n5mp224TDG2qOKNGxjKoqnHtkDpXXRQGMVmiigCiiigCq74iWyvwm8VlDD7PIQCO6qWU/UEAj6VYq13EWpGXpqBGfqMUB83+GEwNtIufUJMkfIqMf2GrjVH5BgMFzd2zA5RtyRg+linQ9M5zV3Zcgj+z+6u/C7geRqVWRnHe8JWWWGRicwsWUe5Ixv9CAa7gagb68ubYliv2iDvjaRAB1PZh13613cF43HdR+ZHnGcEHqDjOD/xqyauvcpKMtqfaJDFYorOKuZGKpHK832PmWM7BXlIy5/DKCCc7YOTt+VXel34ixNDdQXCbNgEE7+pGBGx7Y0/WsM6uNnZpJVOj6norRY3AeNHBDBlDAjocgHIx2rfXEemFFFFAFFFFAFFFFAFFFFAFFFFAFFFFAFFFFAFa551RSzkKqgksTgAAZJJPQVsqkeMNldS8LkSzDs7ModU6tHvqHuR0yB2z86AUX2pJ+Pz3FmTLA5JaQgjGpd8Zx+IYHuKuNVPlfjVtFbiEMIZV2ZJAQS/ue539t+lezzyIpPKu4zE4/Ep1Keu/uB09zXZjcYx5Z5ueM8knS6LTVJ5Tk8niN1bYCqxLqM9N8jHudLD91W+yvo5l1ROrrnGVOd/aqHzVJ9l4rFOBhWCk7/F+B89cbbVbI+pFMKb3QfgYdFAOdxuD0PvXNf8SjgXVK4QfM9foOpP0rW0cyTbpHV1qp+JVpqtA22Y3B364OVwPzI/dWp/ENHfRAqj/wCJM2hevsMk/wDvapC0uo7mB4prmKQuuD5eF059snJ3/srKUlNUjphjljalIa/hVxLz+D2jenKxiMhT00EoM+xwoJHzq2V878vcw3nBJ4oAyzWc0uAhAB3IBII3Dbg9wcdq+hxXE006Z6kWpK0ZoooqCQooooAooooAooooAooooAooooAooooAqB5m50tLJD588cb6SVQnLH2wo9R3I7UsvGDxdmt55LK0+7ZQBJN+IEgMBF7bH4uu+2MZpGXFy0jFnYszblmJJP1JoCwW/O8n2uS7mUTTyfiYkBfkoG3QAD2ArZ/hhFkk2MDEksS2WJJOTucmqvRVlJrgq4Ju2XDhHOFvE+v7KY2J6xysBjvlScH6dK988ccgu4onib1ISGVhhsHp8iMg9D3FUyip3uqKelHdu9xvcr8cWSxRnkVWRSrFj0K9zkjO2DUPd2vDi3m3F157E7+vY56DSm4A26HtS5oq3q8U0UWBJtp9jJh4lwiNTpVD3wY3Y9OgLj++t38oll/m3/3af81LCinqtdB6eL7b/Mu/F+c4jcwXUHmNJC6sI5FGg4Oc7HIJ2p78L8XuGS4H2pEbTk6wyAHbI1OAM/LO9fKNekfFZt27NoxUVSPtu2uVkUMjB1YZDKQQfoRW2vnj9Hzi8q37wKxMLxMzIScKVIIKjOB1IzX0PUFgooooAooooAooooAooqP4+0wt3Nt/S+nTsDtqGrAJAJ06sb9cUBIUVSn4zxfPptIsEkb/AIfTGMn7zdQ7tuN2WJiACVzo4bNxYzoJQQhIDEpEQPul16tJB0iTVpwQSO52NAXyiq5y417qi+1fCbSIuNKDE+fvMlTuT7DCjtUSvGuMY3s4TgqCAfi2fUVzLgDKDAO+JE76sAVbxb8H5LuZryy9Urf0sTNjVhcBoyds4AGk7fxpOz8h8QRipsrnKnBxC7D8ioII+YNfSEfFuLbh7aIfd/Egz6zGMABpOgeRQc9opd/gzpXiPFgUHkqVRfUxVcudD9cOB2RsKF3bT86A+drXkDiEjhFsrjJ6aomUe+7OAB+Zqe4f4IcUlzmBYsY/pJFGfppJp3/rri2P8Ujz6dzsBmNic4kJz5gVdgQAxydsnZHxniZaXNsiorLoOMkqZIgxwJd2VGlbA2JQAE/iAV/Cv0cbhtJuLiOIEHUEUuwPYb4U9u9W7hP6PFjHpM0k07DOoZCK3XGyjUMbfi7flVjt+KcSVZA8Go6wUfSvpQ3MqsGVZdysIjdQDk6sEkgkh4rxUy6RbxhNQGornbz9HQTf5kiXOeuV3xQEdxbwM4ZMgCRvAygANG5ycZ+INkEnO5xk460uOYP0eLuLLWsqXCj8J9D9M9DlSc7Df2p/cJmke3iadBHK0aGRB0VyoLKNzsDkdTXXQHxhxjlm6tG03EEkR3+JTg466W6EDI3BNRlfb8kQYFWAIIIIIyCDsQQeoqN/wUs/9Et/9zH/AMtAfGiRk9AT9BU7wvkG/uMeVaTMCuoMUKqR7hnwp/fX1vZcHghz5MMcWrroRVzjpnSBmuzFALXwc8NZOGpJLcY8+YAaVOQijfBPQsTv8sdaZVFFAFFFFAFFFFAFFFFAFFFFAFFFFAFFFFAFFFFAFFFFAFFFFAFFFFAFFFFAFFFFAFFFFA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992940"/>
            <a:ext cx="1341050" cy="156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76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9154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r>
              <a:rPr lang="en-US" dirty="0" smtClean="0">
                <a:solidFill>
                  <a:schemeClr val="tx2"/>
                </a:solidFill>
              </a:rPr>
              <a:t>To express the superlative, you use the definite article plus </a:t>
            </a:r>
            <a:r>
              <a:rPr lang="en-US" b="1" dirty="0" smtClean="0">
                <a:solidFill>
                  <a:schemeClr val="tx2"/>
                </a:solidFill>
              </a:rPr>
              <a:t>mas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  <a:r>
              <a:rPr lang="en-US" b="1" dirty="0" smtClean="0">
                <a:solidFill>
                  <a:schemeClr val="tx2"/>
                </a:solidFill>
              </a:rPr>
              <a:t>De</a:t>
            </a:r>
            <a:r>
              <a:rPr lang="en-US" dirty="0" smtClean="0">
                <a:solidFill>
                  <a:schemeClr val="tx2"/>
                </a:solidFill>
              </a:rPr>
              <a:t> always follows the superlative.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b="1" dirty="0" smtClean="0">
                <a:solidFill>
                  <a:schemeClr val="tx2"/>
                </a:solidFill>
              </a:rPr>
              <a:t>Ella </a:t>
            </a:r>
            <a:r>
              <a:rPr lang="en-US" b="1" dirty="0" err="1" smtClean="0">
                <a:solidFill>
                  <a:schemeClr val="tx2"/>
                </a:solidFill>
              </a:rPr>
              <a:t>es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la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muchacha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más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simpatica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de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todas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	Su </a:t>
            </a:r>
            <a:r>
              <a:rPr lang="en-US" b="1" dirty="0" err="1" smtClean="0">
                <a:solidFill>
                  <a:schemeClr val="tx2"/>
                </a:solidFill>
              </a:rPr>
              <a:t>hermano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es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el </a:t>
            </a:r>
            <a:r>
              <a:rPr lang="en-US" b="1" dirty="0" err="1" smtClean="0">
                <a:solidFill>
                  <a:srgbClr val="0070C0"/>
                </a:solidFill>
              </a:rPr>
              <a:t>m</a:t>
            </a:r>
            <a:r>
              <a:rPr lang="en-US" b="1" dirty="0" err="1">
                <a:solidFill>
                  <a:srgbClr val="0070C0"/>
                </a:solidFill>
              </a:rPr>
              <a:t>á</a:t>
            </a:r>
            <a:r>
              <a:rPr lang="en-US" b="1" dirty="0" err="1" smtClean="0">
                <a:solidFill>
                  <a:srgbClr val="0070C0"/>
                </a:solidFill>
              </a:rPr>
              <a:t>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inteligente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de</a:t>
            </a:r>
            <a:r>
              <a:rPr lang="en-US" b="1" dirty="0" smtClean="0">
                <a:solidFill>
                  <a:schemeClr val="tx2"/>
                </a:solidFill>
              </a:rPr>
              <a:t> la </a:t>
            </a:r>
            <a:r>
              <a:rPr lang="en-US" b="1" dirty="0" err="1" smtClean="0">
                <a:solidFill>
                  <a:schemeClr val="tx2"/>
                </a:solidFill>
              </a:rPr>
              <a:t>clase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4" name="AutoShape 4" descr="data:image/jpeg;base64,/9j/4AAQSkZJRgABAQAAAQABAAD/2wCEAAkGBhQSERQUEhQVFRUWFRQXFxUYFRgXFRgeFxQVGBcdFRYYHCYfGBknGRcUHy8gJCcqLC0sFx4xNTAqNSYrLCkBCQoKDgwOGg8PFywcHyQsKSopLCksLCksKiwpKSwsKSkpLCksLCwsKSkpKSksKSkpLCwsNiwsLDYsLCwpLCwsKf/AABEIALAAhAMBIgACEQEDEQH/xAAcAAABBAMBAAAAAAAAAAAAAAAAAQIGBwQFCAP/xABHEAACAQICBgYGCAQEBAcAAAABAgMAEQQhBQYSMUFRBxMiYXGBMkKRobHBIzNSYnKCktEUU6LwJMLS4UNzk7IWFzRjZHSz/8QAGgEAAwEBAQEAAAAAAAAAAAAAAAMEAgEFBv/EACQRAAICAgICAgIDAAAAAAAAAAABAhEDIRIxBEEyURNxBSJh/9oADAMBAAIRAxEAPwC8aKKKACiiigApL0E1F9dNeosAlj25mF0iB4facj0U953Du43R1JvSJBjsfHCheV1RF3sxAA8zx7qgWlumGIErhIZMQft2KR+WRZvYPGq10trDiMbLtSXkYeiCOwn4E9FB3m55k1iuMvpMRn9hNpz/AElUHtqeWX6KI4V7JtiOk3Hn0o+ovuIgLDx7dzWJF0gaQQ7TzrJGfWWOM7P4k2doZcxUIbY4bR7yVHwB+NNvyuPzf7UrlL7HcI/ROv8AzXx8LWfqJV3g7FgwOYIZGA3ew76kcPTNGrATQNYgHbjYNkdxKNYjyJqoSSa9ISCe0NrxJ+RFb5yXsw8cX6Oi9Ba3YXGfUTKzWuUN1kHijWPnW5Brm5MWeyIkhRxyLJJfgbvY38DU41S6UpIpBBpEEDICYghk5daPWT743cbjMMhlvsVPC47RbVFMSQEXGY5jj4U+niBDRQaKAFopDQKAFpDS15yyAAkkAAEknIC2+9AGh111rXAYcyEBpG7MSE+k1uP3RvP7kVQWLxLSu02IYu7naOfab/QnAdwsK2+uOsxx2KaQXMa9iBOa39Ijmxsx/KOFatlWPN7PIc7HNR+Lme6pMk7dFmKHFWIkDyLclY4uZ7KeQ3ufbTJTCuSBpDxZuwn5UHaPmR4UJHLO1/StvJICr4k5KKfNhoYxnJ1rcRHkg8ZG3+QpQ0xGlPcPAWptbnRmr+IxFjFEET+Y2S+TNct+UVKsB0exLYzO0rcgSieXrH20ckjqi2V5To49rdmeXE+Hf3VO9YNQkKbWFGy4/wCHckP+Escm87HuqCtGd+YsbEZgqb8eX7i1dTs440ZERIXICSMb1O9fmviMqyZcHtQ9ZCxeNbbUbG7xX5fd7xSYNGku8X1yZkD1xxIHE8xxrKYDYGJw/ZbNZouHAmw+yd/vGYNZOk66Itby3+Cla5UFoCd+yPSj79neO649WrSFczw4wwTRYmH1XDgciD2lPcRceZrpHA4pZY0kTNXVXXwZQw9xqzFK0RZY0z1Zu6iltRTRQ6iiigBDUB6XtYepwggQ2fEEqbbxGtus9t1X8xqfE1QuvGkxitJSsTeKD6McrR32reMhb2UvJKojMUeUiPJ9CgY/WMOz90c7f38a8dgL2pLljnsXsc+LngO7fWZgsJJiJfo025GzUH0UX7Tk5Acr+OeVTjQ2okcVnkbrJd+0VBRT91WB2j95vYKiui9KyJ6M1axOLANhHFwLAqn5EGbePvqZaI1Kw8FiV61/tvYgfhT0R7z31s5OvXMBJhyzik8iS0beB2PGvbC41ZL2uGW20jDZdL7tpTwPAi4PAmsNsYoo9qS1OtRasmxtqhuuugQCcVGt7C06fbXIbXiMr+R4VNLU10BBBFwRYjgQd4PlXU6MtWU/2sLMkiG4ydG4Op3j2XB8jWVi51SXrU+ql9Icr57vG5/VWZpnR/ViTDb+pbrITxMcmdvIgg94FaXCNtxtH5j+/H40wT0PeGzMnqtmvcR/dvZV1dFOkDLo2IHMxl4vJW7P9JA8qpN2vErcUI+X+1Wp0MYn6PFR8BMkg8JIx80NOwvYnMv6ljmilNJVZGOooooAwtMY8QQSyndHG7/pUt8q560To2TEbMa+nM7M7HMBVzdm7trhxvbjVy9KWK2NGT/f2E/VIoPuvUV6P9FhYDKRmwCjwXM+1z/SKl8iVUV+Ou2R/WjWI6ICwQwgiWMsJy9n6wGxLqVKvbsG2Q2WsLb6fonphwzqBOjwv61htx3+6R2gO4jLma3HSHqucbhkVLCRJUYMbkBWISTdwAIb8lQrWfVjCYPHJhgjtHEIBM+RlkLWeRlvkOyygAZDZPjXIqEob7NzlOE6XRZWitYYMSLwSpJbeFa7DxU2YDvtWXNhQxVtzL6LDeL7x3qcrqcj4gGqX1nGCXFA6P6+MLvdjsOj3NwvrADIZ8QasbUPWdsVEyTW6+K20RkHU3CuBwvYgjgR35Lnj47Q3Hl5aZJ6W1Jxp9JHjLUlqc5IGQv3ZD3ndWC0Dk3klKDgkfZHnIw228tkd1AEe18wlupnHBjEx7pM19jA+0VBrbE3cT7m/wB/hVh62aMibCTkXLhdsFpJGN1YNkGYjcDwqu9IG+w/Mfsf3rcRMlTPQLnMvdtD+/ZU+6FMR9NiF5wwn9Ekq/5hUFP1p74/lUu6Fm/xkg/+M3umj/c07F8hOX4lz0UUVYQjqKKKAID0zyW0eB9qeIewOflWh1F1qibawbFUljYhATbrFPa7N97gkgrysRxtvemhL6PU8p4z7Q4+dc/6b/8AUS/iv7hUuWNy2V4XUTo4rUK6RdWXxDDExAu+yFlS+ZCiytGOJtkV8CONZfRppnr8AgJu8JMTZ3Nh2kJ8UIHipqSzVOm4uizislFQ4HGYdosQuKgknxUn1MxZmZG2bKCpN/Sz3G+61S7UXUbERE4uZTEAAqxtk7K+TFl9UX2CAc7ruqWwyG/pMPAn351kBid5J8TemOarYt4HF2mebDMefwp1qds0VOPNZpzTC4aIuwZzZtmNRdm2RdvwqBmWOQHiLwfR+NOketbFaTGAVM1ijAXaXmJWYFyNxUDwGdWh/BwywzROSjTRtGZMslYEWU8Mze3GqY0zouXAGWCeKJusXZSZkDAjaRtuBz3KAV3gnuzrxxSV9keWUm2uiPw42fPZxU5ByZXdiGB33F+I7q2cxvCncSPjWVLorCtDAMD102I6svirglEsoJtlZVDXz3Wtnc1hs30K/iPwNcn2GPoyA30g/wCVf+mph0LD/Gyf/Wf/APaL9qhbGzN3RAe0AfOp10JQ3xOIblCi/qkJ/wAtGP5HMvxLioooqwiHUUUUAQ/pWwu3oyb7hjf9Mi39xNc46aH0zHmqH2otdW6waO6/DTw/zIpEHiVIHvtXKmmFzjY8U2T3FGII9hWkZFuyjE9M3nRtrEMLiwrm0U4Ebk7lN/o2PcGNj3Mau8rzrmQirl6Ntcv4mIQSt9PEuRO+VBuPey5A91jzqeavZXjlWiaCMU+vOWPaBF2F+KmxHeDUdwEOLnaRI8UqyI7L1csYUsAeyVcKQ11ztakpN6KoxtW3RJr0Vpnh0nEO3h0mt6yOL+agj4UuB1g2n6uWGWGS17Mh2ct5DW3d57q64tdo7+PVxaf6ZtW3VjmRhkCR5/KvYTLzo6sHdXVKjKr2azWXElcFiCWJ+hcW/F2R476qSRfo415lvjb51ZXSHidjBFf5kka+QJc+5PfVbubFPuID522vjatp2Tz70JK/1h5sq+8n4AVaXQfhbR4qT7TxIPyIWPvkqqG9FRzJPyHwNXr0UaP6rRsR4ys8v6msv9Kin4lsmzPRMaSiiqSQdRRRQA0iubek7QnUYvEIBYCTrk/DMLm3g1x+WukzVadNOr/WQpiVFzHeOT8DnI+T2/WaXkVoZjlUigBXphcU8TrJGxR0IZWG8EcqbJHskg8Dam1OUl26la/R4xRHIVjxO4puWSw9KL5pvHC4reaW0Gk4zLKwsQymxuL2JG4kXOe8c652BsbjK2Y/vnV1dG+nZZ8HeZjIySum0fSICoy3PE2JFznSpx9opxZGno2MWC0gmSY3sj7W0fcyn417YDR8iyGSbENMxGYsAp8Scz5WrNEqtmCWz5gjLLK2XsrV6V1sw2GdY5pAjMLhdlmaxuATYGwuDWNvXZRLK/pL9JG5sp4W/vurGxWPEEUkrBmVFLEKLsbDPZFxekwOk45lvGwccwrD/uApdIYjq4ZX+xHI36UY/KuJb2K9FV6W1uk0i4uojiVrRoDc5gbTO3rNblYDhzOulkvtN9o+7f8A6RXho+LYjz37NvNhn7r+6vUZEfd/v40+tk12P6ku4RM2JWNfEkKP6jXTej8GIo4413RoqDwVQo+FUT0X6H/iNIx3F0gBmflcdmIeJc7XhGav8CqMSpWS5nboQ0UpopwkWiiigArGx+BSaN45BtI6srDmGFjWRei9AHK2u+rb4PEvG9+ybBvtqb7D+YFj3g8qj1dJdKWo/wDH4YtGPp4gdjm67ynjcXHflxNc3pExbYCkte2yAS177tkZ3vwtU0o0yqEuSGVdXRfosx6PUsPrXkksR6p2UXLvCX8CKiWqXRbLKyyYxTFEDfqzlK/cR/w15k58hxq3Y4wAAAAAAAALAACwAHAAUibVUU44vs8HhIsFC2452tllYAftUY1309LgBHNHDHIHOxI52gy2BKC652N3tfiO+pfavHHYFJo2jlUOjizKdxHyN7EHgRelxdPY57RptV9NPi8MkzoE2y9lDFslbZvcgbyG9lGt0oXBYi/GMr+ohfnWXozRa4eJIUuVjGypO8i5OduOdYmtWCeXCusebAq4X7Wwdqw78gfK3GjXI56KrmTZOyd6bx97iPLIflNYs84RSTSTYlV9I/uakfRfqY2kcUJpl/w0DAsPVd96xjmNzMeVhxqiMbZJKXFWWj0RasnC4LrJRabEkSuLZqtrRL5Kb24FzU7poFOqtEbduxDRQaK6cEJqM6xdIGGwbGNyzyDfHGLkX3bRJAXwJvW11i0r/DYWabf1cbMBzO5R+oiudpZWZizEszEsxO8km5J871icqPS8Hw15Dbl0iy5umjPs4U25tLnv5Ktt3fUuXWFnUMuzskAggE3BFwd/KqEqa6jaxgWw0ht/KY9/qft7OVTzlL0z0c3gYoxuESw30pIfWt4AVgRYRFZnVFVnJLMqqGYneWYC5PjT70u3Uzk32yRQjHpC2paQGlrJoKKLUUAeUsd/GvEVklq8JBnQBoMb0fYGdmZ4dl2JJZHZCSbkmwNr37qk2Ax8eAwoRERIYUJsLjdmSTndiePEmvAGoTr9pxmb+HUFVGyzk+sTmoHNRv7z4U2E5XphDx1lkk0STBdM8Zt1uGkXvR1f3EKalmgdcsNjMoZO2BcxsCr24mx3jwvVAVl6GxzQYiGVd6SIfEbQDDzUkedVxm/ZRm/jMfFuGmdIXopBSU4+dIh0rTbOjnH2pIl/rB/y1StW70xv/hIRzxA90clVFSMnZ9L/ABarDf8AoUGikvSz1Cdasa7g2ixJsdyynceQk5H7248amgNUjW+1f1vlw1kb6SIeoT2lH/tsd3gcvClyx/RDm8a9wLP2BTqwdFaZixC7UT3tvXcy/iXePhWbekUee1WmOprLS3ovQcGhbUyYi1yQAASScgLb7k1h6X09DhheVgDa4QZu3gvzNhVeaf1rlxXZ9CK/1YN7/wDMPreG741uMGx2LBLJ10WUprQ636D6+LaQXkjuV5sN7L48R3jvpmpOlOtg2GN3isveV9Q/EeQqRVz4s5vFP9FMg0u3bPln7Df5VI9dNBdVJ1qC0chzA3K5zPgDmR33qNNuPhVKd7PVjNThyR00huKKSPcKWqz4x0Vx0zz9jCpwLytb8KKB/wB9VdV4a56ChxLRdcpOwHtZivpFb7vwio5/4Fwn2G/6j/vUuSaUqPoPC8iOPCosrKthjdGFMLhpSPrjifYjRqvwY+dT0aiYT+W3/Uf96XpQ0IsOAwqxiywybA42DId5O/MUQfKx8vLi8kIr2ysaLUUUHojoZmRtpWZWG5lJBHgRUt0P0hMtlxC7Y3dYuTfmXc3iLHuNRCistJi54oz7Rara3YUR7fXKR9kX2/DYte9RbS/SDI91w69Wp9drGTyG5PeaidqLVlQSEw8WEXb2K7liWYlicySbk+JO+ktRRWymjP0FpU4edHz2dzjmp3+zI+VWqpBFxmDmDz5VTRNXBgMF1WGwo54eEnx2Bel5I2rPO82k0/bDG4FZY2jcdlhY8xyI7wcx4VU+k8A0EjxvvXjwI3gjuIq4BWBpTV+DEkGZLlQQCGKmx4GxzH7msQlQnDm/Hd9FgRnKilQZUlemj559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72000"/>
            <a:ext cx="1600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033" y="4724400"/>
            <a:ext cx="187656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85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7630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</a:rPr>
              <a:t>3. </a:t>
            </a:r>
            <a:r>
              <a:rPr lang="en-US" dirty="0">
                <a:solidFill>
                  <a:schemeClr val="tx2"/>
                </a:solidFill>
              </a:rPr>
              <a:t>Study the comparative and superlative forms of </a:t>
            </a:r>
            <a:r>
              <a:rPr lang="en-US" b="1" dirty="0" err="1">
                <a:solidFill>
                  <a:schemeClr val="tx2"/>
                </a:solidFill>
              </a:rPr>
              <a:t>bueno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chemeClr val="tx2"/>
                </a:solidFill>
              </a:rPr>
              <a:t>malo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chemeClr val="tx2"/>
                </a:solidFill>
              </a:rPr>
              <a:t>bien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b="1" dirty="0">
                <a:solidFill>
                  <a:schemeClr val="tx2"/>
                </a:solidFill>
              </a:rPr>
              <a:t>mal.</a:t>
            </a:r>
            <a:endParaRPr lang="en-US" dirty="0">
              <a:solidFill>
                <a:schemeClr val="tx2"/>
              </a:solidFill>
            </a:endParaRPr>
          </a:p>
          <a:p>
            <a:pPr marL="400050" lvl="1" indent="0">
              <a:buNone/>
            </a:pPr>
            <a:r>
              <a:rPr lang="en-US" sz="3200" b="1" dirty="0" err="1" smtClean="0">
                <a:solidFill>
                  <a:schemeClr val="tx2"/>
                </a:solidFill>
              </a:rPr>
              <a:t>Bueno</a:t>
            </a:r>
            <a:r>
              <a:rPr lang="en-US" sz="3200" b="1" dirty="0" smtClean="0">
                <a:solidFill>
                  <a:schemeClr val="tx2"/>
                </a:solidFill>
              </a:rPr>
              <a:t>	</a:t>
            </a:r>
            <a:r>
              <a:rPr lang="en-US" sz="3200" b="1" dirty="0">
                <a:solidFill>
                  <a:schemeClr val="tx2"/>
                </a:solidFill>
              </a:rPr>
              <a:t>	</a:t>
            </a:r>
            <a:r>
              <a:rPr lang="en-US" sz="3200" b="1" dirty="0" err="1">
                <a:solidFill>
                  <a:schemeClr val="tx2"/>
                </a:solidFill>
              </a:rPr>
              <a:t>mejor</a:t>
            </a:r>
            <a:r>
              <a:rPr lang="en-US" sz="3200" b="1" dirty="0">
                <a:solidFill>
                  <a:schemeClr val="tx2"/>
                </a:solidFill>
              </a:rPr>
              <a:t>	el/la </a:t>
            </a:r>
            <a:r>
              <a:rPr lang="en-US" sz="3200" b="1" dirty="0" err="1">
                <a:solidFill>
                  <a:schemeClr val="tx2"/>
                </a:solidFill>
              </a:rPr>
              <a:t>mejor</a:t>
            </a:r>
            <a:endParaRPr lang="en-US" sz="3200" b="1" dirty="0">
              <a:solidFill>
                <a:schemeClr val="tx2"/>
              </a:solidFill>
            </a:endParaRPr>
          </a:p>
          <a:p>
            <a:pPr marL="400050" lvl="1" indent="0">
              <a:buNone/>
            </a:pPr>
            <a:r>
              <a:rPr lang="en-US" sz="3200" b="1" dirty="0" err="1" smtClean="0"/>
              <a:t>Malo</a:t>
            </a:r>
            <a:r>
              <a:rPr lang="en-US" sz="3200" b="1" dirty="0" smtClean="0"/>
              <a:t>		</a:t>
            </a:r>
            <a:r>
              <a:rPr lang="en-US" sz="3200" b="1" dirty="0" err="1" smtClean="0"/>
              <a:t>peor</a:t>
            </a:r>
            <a:r>
              <a:rPr lang="en-US" sz="3200" b="1" dirty="0" smtClean="0"/>
              <a:t>		el/la </a:t>
            </a:r>
            <a:r>
              <a:rPr lang="en-US" sz="3200" b="1" dirty="0" err="1" smtClean="0"/>
              <a:t>peor</a:t>
            </a:r>
            <a:endParaRPr lang="en-US" sz="3200" b="1" dirty="0" smtClean="0"/>
          </a:p>
          <a:p>
            <a:pPr marL="400050" lvl="1" indent="0">
              <a:buNone/>
            </a:pPr>
            <a:r>
              <a:rPr lang="en-US" sz="3200" b="1" dirty="0" smtClean="0"/>
              <a:t>Bien		</a:t>
            </a:r>
            <a:r>
              <a:rPr lang="en-US" sz="3200" b="1" dirty="0" err="1" smtClean="0"/>
              <a:t>mejor</a:t>
            </a:r>
            <a:endParaRPr lang="en-US" sz="3200" b="1" dirty="0" smtClean="0"/>
          </a:p>
          <a:p>
            <a:pPr marL="400050" lvl="1" indent="0">
              <a:buNone/>
            </a:pPr>
            <a:r>
              <a:rPr lang="en-US" sz="3200" b="1" dirty="0" smtClean="0"/>
              <a:t>Mal		</a:t>
            </a:r>
            <a:r>
              <a:rPr lang="en-US" sz="3200" b="1" dirty="0" err="1" smtClean="0"/>
              <a:t>peor</a:t>
            </a:r>
            <a:endParaRPr lang="en-US" sz="3200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Carlos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el </a:t>
            </a:r>
            <a:r>
              <a:rPr lang="en-US" b="1" dirty="0" err="1" smtClean="0">
                <a:solidFill>
                  <a:srgbClr val="FF0000"/>
                </a:solidFill>
              </a:rPr>
              <a:t>mejor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/>
              <a:t>alumno</a:t>
            </a:r>
            <a:r>
              <a:rPr lang="en-US" b="1" dirty="0" smtClean="0"/>
              <a:t> de la </a:t>
            </a:r>
            <a:r>
              <a:rPr lang="en-US" b="1" dirty="0" err="1" smtClean="0"/>
              <a:t>clase</a:t>
            </a:r>
            <a:r>
              <a:rPr lang="en-US" b="1" dirty="0" smtClean="0"/>
              <a:t> de </a:t>
            </a:r>
            <a:r>
              <a:rPr lang="en-US" b="1" dirty="0" err="1" smtClean="0"/>
              <a:t>español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err="1" smtClean="0"/>
              <a:t>Él</a:t>
            </a:r>
            <a:r>
              <a:rPr lang="en-US" b="1" dirty="0" smtClean="0"/>
              <a:t> </a:t>
            </a:r>
            <a:r>
              <a:rPr lang="en-US" b="1" dirty="0" err="1" smtClean="0"/>
              <a:t>habla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mejor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que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/>
              <a:t>nadie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16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u="sng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12</a:t>
            </a:r>
            <a:r>
              <a:rPr lang="en-US" dirty="0" smtClean="0"/>
              <a:t> p. </a:t>
            </a:r>
            <a:r>
              <a:rPr lang="en-US" dirty="0" smtClean="0"/>
              <a:t>311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TEXTBOOK;</a:t>
            </a:r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13</a:t>
            </a:r>
            <a:r>
              <a:rPr lang="en-US" dirty="0" smtClean="0"/>
              <a:t> p. 311</a:t>
            </a:r>
          </a:p>
          <a:p>
            <a:pPr marL="0" indent="0">
              <a:buNone/>
            </a:pPr>
            <a:r>
              <a:rPr lang="en-US" dirty="0" smtClean="0"/>
              <a:t>WORKBOOK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</a:t>
            </a:r>
            <a:r>
              <a:rPr lang="en-US" dirty="0" smtClean="0"/>
              <a:t>9.9</a:t>
            </a:r>
          </a:p>
          <a:p>
            <a:pPr marL="0" indent="0">
              <a:buNone/>
            </a:pPr>
            <a:r>
              <a:rPr lang="en-US" dirty="0" smtClean="0"/>
              <a:t>SIGN </a:t>
            </a:r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dirty="0" smtClean="0"/>
              <a:t> by TOMORROW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41960" y="533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C00000"/>
                </a:solidFill>
              </a:rPr>
              <a:t>Practica</a:t>
            </a:r>
            <a:endParaRPr lang="en-US" kern="0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94360" y="2819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C00000"/>
                </a:solidFill>
              </a:rPr>
              <a:t>Tarea</a:t>
            </a:r>
            <a:r>
              <a:rPr lang="en-US" kern="0" dirty="0" smtClean="0">
                <a:solidFill>
                  <a:srgbClr val="C00000"/>
                </a:solidFill>
              </a:rPr>
              <a:t> # 92</a:t>
            </a:r>
            <a:endParaRPr lang="en-US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 pixels">
  <a:themeElements>
    <a:clrScheme name="Pixel 9">
      <a:dk1>
        <a:srgbClr val="000000"/>
      </a:dk1>
      <a:lt1>
        <a:srgbClr val="FFFFFF"/>
      </a:lt1>
      <a:dk2>
        <a:srgbClr val="000000"/>
      </a:dk2>
      <a:lt2>
        <a:srgbClr val="440044"/>
      </a:lt2>
      <a:accent1>
        <a:srgbClr val="FFCCCC"/>
      </a:accent1>
      <a:accent2>
        <a:srgbClr val="790571"/>
      </a:accent2>
      <a:accent3>
        <a:srgbClr val="FFFFFF"/>
      </a:accent3>
      <a:accent4>
        <a:srgbClr val="000000"/>
      </a:accent4>
      <a:accent5>
        <a:srgbClr val="FFE2E2"/>
      </a:accent5>
      <a:accent6>
        <a:srgbClr val="6D0466"/>
      </a:accent6>
      <a:hlink>
        <a:srgbClr val="993366"/>
      </a:hlink>
      <a:folHlink>
        <a:srgbClr val="9F839F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pixels</Template>
  <TotalTime>205</TotalTime>
  <Words>145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purple pixels</vt:lpstr>
      <vt:lpstr>Me llamo _________ Clase 801 La fecha es el 4 de junio del 2018</vt:lpstr>
      <vt:lpstr>Comparativo y Superlativo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24 de abril del 2013</dc:title>
  <dc:creator>Helen Zumaeta</dc:creator>
  <cp:lastModifiedBy>Helen Zumaeta</cp:lastModifiedBy>
  <cp:revision>19</cp:revision>
  <cp:lastPrinted>2013-04-24T14:46:50Z</cp:lastPrinted>
  <dcterms:created xsi:type="dcterms:W3CDTF">2013-04-24T13:24:38Z</dcterms:created>
  <dcterms:modified xsi:type="dcterms:W3CDTF">2018-06-04T15:11:57Z</dcterms:modified>
</cp:coreProperties>
</file>